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5" r:id="rId4"/>
    <p:sldId id="257" r:id="rId5"/>
    <p:sldId id="258" r:id="rId6"/>
    <p:sldId id="260" r:id="rId7"/>
    <p:sldId id="262" r:id="rId8"/>
    <p:sldId id="264" r:id="rId9"/>
    <p:sldId id="259" r:id="rId10"/>
  </p:sldIdLst>
  <p:sldSz cx="9144000" cy="6858000" type="screen4x3"/>
  <p:notesSz cx="6858000" cy="9144000"/>
  <p:custShowLst>
    <p:custShow name="自訂放映 1" id="0">
      <p:sldLst>
        <p:sld r:id="rId2"/>
        <p:sld r:id="rId3"/>
        <p:sld r:id="rId5"/>
        <p:sld r:id="rId6"/>
        <p:sld r:id="rId7"/>
        <p:sld r:id="rId8"/>
        <p:sld r:id="rId9"/>
        <p:sld r:id="rId10"/>
      </p:sldLst>
    </p:custShow>
  </p:custShow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8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A1D8-FADA-4420-800D-20BA091D958E}" type="datetimeFigureOut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C8CC-1CF8-45E5-AF6D-1E3FD4811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132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A1D8-FADA-4420-800D-20BA091D958E}" type="datetimeFigureOut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C8CC-1CF8-45E5-AF6D-1E3FD4811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0574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A1D8-FADA-4420-800D-20BA091D958E}" type="datetimeFigureOut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C8CC-1CF8-45E5-AF6D-1E3FD4811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4551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A1D8-FADA-4420-800D-20BA091D958E}" type="datetimeFigureOut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C8CC-1CF8-45E5-AF6D-1E3FD4811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7203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A1D8-FADA-4420-800D-20BA091D958E}" type="datetimeFigureOut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C8CC-1CF8-45E5-AF6D-1E3FD4811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3456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A1D8-FADA-4420-800D-20BA091D958E}" type="datetimeFigureOut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C8CC-1CF8-45E5-AF6D-1E3FD4811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029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A1D8-FADA-4420-800D-20BA091D958E}" type="datetimeFigureOut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C8CC-1CF8-45E5-AF6D-1E3FD4811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2965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A1D8-FADA-4420-800D-20BA091D958E}" type="datetimeFigureOut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C8CC-1CF8-45E5-AF6D-1E3FD4811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2966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A1D8-FADA-4420-800D-20BA091D958E}" type="datetimeFigureOut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C8CC-1CF8-45E5-AF6D-1E3FD4811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1824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A1D8-FADA-4420-800D-20BA091D958E}" type="datetimeFigureOut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C8CC-1CF8-45E5-AF6D-1E3FD4811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010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A1D8-FADA-4420-800D-20BA091D958E}" type="datetimeFigureOut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C8CC-1CF8-45E5-AF6D-1E3FD4811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085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EA1D8-FADA-4420-800D-20BA091D958E}" type="datetimeFigureOut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7C8CC-1CF8-45E5-AF6D-1E3FD4811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973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EV4NY8yv_u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zuAIx4nOuy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Sgqrnzlg4Q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PUQ4oR6wB8&amp;t=3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n1N95InYwI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bgNIBUUncc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xB6jz89DM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s77sjQj1_I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157787" y="1268760"/>
            <a:ext cx="4986213" cy="2664296"/>
          </a:xfrm>
        </p:spPr>
        <p:txBody>
          <a:bodyPr>
            <a:normAutofit fontScale="90000"/>
          </a:bodyPr>
          <a:lstStyle/>
          <a:p>
            <a:r>
              <a:rPr lang="zh-TW" altLang="en-US" sz="7200" dirty="0" smtClean="0">
                <a:latin typeface="Adobe 繁黑體 Std B" pitchFamily="34" charset="-120"/>
                <a:ea typeface="Adobe 繁黑體 Std B" pitchFamily="34" charset="-120"/>
              </a:rPr>
              <a:t>友善校園</a:t>
            </a:r>
            <a:r>
              <a:rPr lang="en-US" altLang="zh-TW" sz="7200" dirty="0" smtClean="0">
                <a:latin typeface="Adobe 繁黑體 Std B" pitchFamily="34" charset="-120"/>
                <a:ea typeface="Adobe 繁黑體 Std B" pitchFamily="34" charset="-120"/>
              </a:rPr>
              <a:t/>
            </a:r>
            <a:br>
              <a:rPr lang="en-US" altLang="zh-TW" sz="7200" dirty="0" smtClean="0">
                <a:latin typeface="Adobe 繁黑體 Std B" pitchFamily="34" charset="-120"/>
                <a:ea typeface="Adobe 繁黑體 Std B" pitchFamily="34" charset="-120"/>
              </a:rPr>
            </a:br>
            <a:r>
              <a:rPr lang="zh-TW" altLang="en-US" sz="3600" dirty="0" smtClean="0">
                <a:latin typeface="Adobe 繁黑體 Std B" pitchFamily="34" charset="-120"/>
                <a:ea typeface="Adobe 繁黑體 Std B" pitchFamily="34" charset="-120"/>
              </a:rPr>
              <a:t>「媒體</a:t>
            </a:r>
            <a:r>
              <a:rPr lang="zh-TW" altLang="en-US" sz="3600" dirty="0">
                <a:latin typeface="Adobe 繁黑體 Std B" pitchFamily="34" charset="-120"/>
                <a:ea typeface="Adobe 繁黑體 Std B" pitchFamily="34" charset="-120"/>
              </a:rPr>
              <a:t>識讀</a:t>
            </a:r>
            <a:r>
              <a:rPr lang="en-US" altLang="zh-TW" sz="3600" dirty="0" smtClean="0">
                <a:latin typeface="Adobe 繁黑體 Std B" pitchFamily="34" charset="-120"/>
                <a:ea typeface="Adobe 繁黑體 Std B" pitchFamily="34" charset="-120"/>
              </a:rPr>
              <a:t>—</a:t>
            </a:r>
            <a:r>
              <a:rPr lang="zh-TW" altLang="en-US" sz="3600" dirty="0" smtClean="0">
                <a:latin typeface="Adobe 繁黑體 Std B" pitchFamily="34" charset="-120"/>
                <a:ea typeface="Adobe 繁黑體 Std B" pitchFamily="34" charset="-120"/>
              </a:rPr>
              <a:t>善</a:t>
            </a:r>
            <a:r>
              <a:rPr lang="zh-TW" altLang="en-US" sz="3600" dirty="0">
                <a:latin typeface="Adobe 繁黑體 Std B" pitchFamily="34" charset="-120"/>
                <a:ea typeface="Adobe 繁黑體 Std B" pitchFamily="34" charset="-120"/>
              </a:rPr>
              <a:t>用 </a:t>
            </a:r>
            <a:r>
              <a:rPr lang="en-US" altLang="zh-TW" sz="3600" dirty="0">
                <a:latin typeface="Adobe 繁黑體 Std B" pitchFamily="34" charset="-120"/>
                <a:ea typeface="Adobe 繁黑體 Std B" pitchFamily="34" charset="-120"/>
              </a:rPr>
              <a:t>5W </a:t>
            </a:r>
            <a:r>
              <a:rPr lang="zh-TW" altLang="en-US" sz="3600" dirty="0">
                <a:latin typeface="Adobe 繁黑體 Std B" pitchFamily="34" charset="-120"/>
                <a:ea typeface="Adobe 繁黑體 Std B" pitchFamily="34" charset="-120"/>
              </a:rPr>
              <a:t>思考法 當個</a:t>
            </a:r>
            <a:r>
              <a:rPr lang="zh-TW" altLang="en-US" sz="3600" dirty="0" smtClean="0">
                <a:latin typeface="Adobe 繁黑體 Std B" pitchFamily="34" charset="-120"/>
                <a:ea typeface="Adobe 繁黑體 Std B" pitchFamily="34" charset="-120"/>
              </a:rPr>
              <a:t>聰明小</a:t>
            </a:r>
            <a:r>
              <a:rPr lang="zh-TW" altLang="en-US" sz="3600" dirty="0">
                <a:latin typeface="Adobe 繁黑體 Std B" pitchFamily="34" charset="-120"/>
                <a:ea typeface="Adobe 繁黑體 Std B" pitchFamily="34" charset="-120"/>
              </a:rPr>
              <a:t>偵探」</a:t>
            </a:r>
            <a:r>
              <a:rPr lang="zh-TW" altLang="en-US" sz="3600" dirty="0" smtClean="0">
                <a:latin typeface="Adobe 繁黑體 Std B" pitchFamily="34" charset="-120"/>
                <a:ea typeface="Adobe 繁黑體 Std B" pitchFamily="34" charset="-120"/>
              </a:rPr>
              <a:t/>
            </a:r>
            <a:br>
              <a:rPr lang="zh-TW" altLang="en-US" sz="3600" dirty="0" smtClean="0">
                <a:latin typeface="Adobe 繁黑體 Std B" pitchFamily="34" charset="-120"/>
                <a:ea typeface="Adobe 繁黑體 Std B" pitchFamily="34" charset="-120"/>
              </a:rPr>
            </a:br>
            <a:endParaRPr lang="zh-TW" altLang="en-US" sz="72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479049" y="3273384"/>
            <a:ext cx="4672784" cy="288032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zh-TW" altLang="en-US" dirty="0" smtClean="0"/>
              <a:t>「強化</a:t>
            </a:r>
            <a:r>
              <a:rPr lang="zh-TW" altLang="en-US" dirty="0"/>
              <a:t>校園安全防護措施」</a:t>
            </a:r>
            <a:r>
              <a:rPr lang="zh-TW" altLang="en-US" dirty="0" smtClean="0"/>
              <a:t>、</a:t>
            </a:r>
            <a:endParaRPr lang="en-US" altLang="zh-TW" dirty="0" smtClean="0"/>
          </a:p>
          <a:p>
            <a:pPr algn="l"/>
            <a:r>
              <a:rPr lang="zh-TW" altLang="en-US" dirty="0" smtClean="0"/>
              <a:t>落實</a:t>
            </a:r>
            <a:r>
              <a:rPr lang="zh-TW" altLang="en-US" dirty="0"/>
              <a:t>「</a:t>
            </a:r>
            <a:r>
              <a:rPr lang="en-US" altLang="zh-TW" dirty="0"/>
              <a:t>COVID-19</a:t>
            </a:r>
            <a:r>
              <a:rPr lang="zh-TW" altLang="en-US" dirty="0"/>
              <a:t>（武漢</a:t>
            </a:r>
            <a:r>
              <a:rPr lang="zh-TW" altLang="en-US" dirty="0" smtClean="0"/>
              <a:t>肺炎</a:t>
            </a:r>
            <a:r>
              <a:rPr lang="zh-TW" altLang="en-US" dirty="0"/>
              <a:t>）因應」</a:t>
            </a:r>
            <a:r>
              <a:rPr lang="zh-TW" altLang="en-US" dirty="0" smtClean="0"/>
              <a:t>、</a:t>
            </a:r>
            <a:endParaRPr lang="en-US" altLang="zh-TW" dirty="0" smtClean="0"/>
          </a:p>
          <a:p>
            <a:pPr algn="l"/>
            <a:r>
              <a:rPr lang="zh-TW" altLang="en-US" dirty="0" smtClean="0"/>
              <a:t>「</a:t>
            </a:r>
            <a:r>
              <a:rPr lang="zh-TW" altLang="en-US" dirty="0"/>
              <a:t>防制校園霸凌」</a:t>
            </a:r>
            <a:r>
              <a:rPr lang="zh-TW" altLang="en-US" dirty="0" smtClean="0"/>
              <a:t>、</a:t>
            </a:r>
            <a:endParaRPr lang="en-US" altLang="zh-TW" dirty="0" smtClean="0"/>
          </a:p>
          <a:p>
            <a:pPr algn="l"/>
            <a:r>
              <a:rPr lang="zh-TW" altLang="en-US" dirty="0" smtClean="0"/>
              <a:t>「</a:t>
            </a:r>
            <a:r>
              <a:rPr lang="zh-TW" altLang="en-US" dirty="0"/>
              <a:t>強化學生身心健康</a:t>
            </a:r>
            <a:r>
              <a:rPr lang="zh-TW" altLang="en-US" dirty="0" smtClean="0"/>
              <a:t>與輔導</a:t>
            </a:r>
            <a:r>
              <a:rPr lang="zh-TW" altLang="en-US" dirty="0"/>
              <a:t>」</a:t>
            </a:r>
            <a:r>
              <a:rPr lang="zh-TW" altLang="en-US" dirty="0" smtClean="0"/>
              <a:t>、</a:t>
            </a:r>
            <a:endParaRPr lang="en-US" altLang="zh-TW" dirty="0" smtClean="0"/>
          </a:p>
          <a:p>
            <a:pPr algn="l"/>
            <a:r>
              <a:rPr lang="zh-TW" altLang="en-US" dirty="0" smtClean="0"/>
              <a:t>「</a:t>
            </a:r>
            <a:r>
              <a:rPr lang="zh-TW" altLang="en-US" dirty="0"/>
              <a:t>強化校園自殺防治工作」</a:t>
            </a:r>
            <a:r>
              <a:rPr lang="zh-TW" altLang="en-US" dirty="0" smtClean="0"/>
              <a:t>、</a:t>
            </a:r>
            <a:endParaRPr lang="en-US" altLang="zh-TW" dirty="0" smtClean="0"/>
          </a:p>
          <a:p>
            <a:pPr algn="l"/>
            <a:r>
              <a:rPr lang="zh-TW" altLang="en-US" dirty="0" smtClean="0"/>
              <a:t>「</a:t>
            </a:r>
            <a:r>
              <a:rPr lang="zh-TW" altLang="en-US" dirty="0"/>
              <a:t>防制學生藥物</a:t>
            </a:r>
            <a:r>
              <a:rPr lang="zh-TW" altLang="en-US" dirty="0" smtClean="0"/>
              <a:t>濫用</a:t>
            </a:r>
            <a:r>
              <a:rPr lang="zh-TW" altLang="en-US" dirty="0"/>
              <a:t>」</a:t>
            </a:r>
            <a:r>
              <a:rPr lang="zh-TW" altLang="en-US" dirty="0" smtClean="0"/>
              <a:t>、</a:t>
            </a:r>
            <a:endParaRPr lang="en-US" altLang="zh-TW" dirty="0" smtClean="0"/>
          </a:p>
          <a:p>
            <a:pPr algn="l"/>
            <a:r>
              <a:rPr lang="zh-TW" altLang="en-US" dirty="0" smtClean="0"/>
              <a:t>「</a:t>
            </a:r>
            <a:r>
              <a:rPr lang="zh-TW" altLang="en-US" dirty="0"/>
              <a:t>防制校園親密關係暴力事件」</a:t>
            </a:r>
            <a:r>
              <a:rPr lang="zh-TW" altLang="en-US" dirty="0" smtClean="0"/>
              <a:t>、</a:t>
            </a:r>
            <a:endParaRPr lang="en-US" altLang="zh-TW" dirty="0" smtClean="0"/>
          </a:p>
          <a:p>
            <a:pPr algn="l"/>
            <a:r>
              <a:rPr lang="zh-TW" altLang="en-US" dirty="0" smtClean="0"/>
              <a:t>「</a:t>
            </a:r>
            <a:r>
              <a:rPr lang="zh-TW" altLang="en-US" dirty="0"/>
              <a:t>瞭解與尊重</a:t>
            </a:r>
            <a:r>
              <a:rPr lang="zh-TW" altLang="en-US" dirty="0" smtClean="0"/>
              <a:t>身心</a:t>
            </a:r>
            <a:r>
              <a:rPr lang="zh-TW" altLang="en-US" dirty="0"/>
              <a:t>障礙者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algn="l"/>
            <a:r>
              <a:rPr lang="zh-TW" altLang="en-US" dirty="0" smtClean="0"/>
              <a:t>及</a:t>
            </a:r>
            <a:r>
              <a:rPr lang="zh-TW" altLang="en-US" dirty="0"/>
              <a:t>「防治數位</a:t>
            </a:r>
            <a:r>
              <a:rPr lang="en-US" altLang="zh-TW" dirty="0"/>
              <a:t>/</a:t>
            </a:r>
            <a:r>
              <a:rPr lang="zh-TW" altLang="en-US" dirty="0"/>
              <a:t>網路性別暴力」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4291704" cy="607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51"/>
    </mc:Choice>
    <mc:Fallback xmlns="">
      <p:transition spd="slow" advTm="1115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584176"/>
          </a:xfrm>
        </p:spPr>
        <p:txBody>
          <a:bodyPr>
            <a:normAutofit/>
          </a:bodyPr>
          <a:lstStyle/>
          <a:p>
            <a:r>
              <a:rPr lang="zh-TW" altLang="en-US" dirty="0"/>
              <a:t>「校園安全防護措施</a:t>
            </a:r>
            <a:r>
              <a:rPr lang="zh-TW" altLang="en-US" dirty="0" smtClean="0"/>
              <a:t>」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66837"/>
            <a:ext cx="6984776" cy="448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043608" y="5995769"/>
            <a:ext cx="5040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hlinkClick r:id="rId2"/>
              </a:rPr>
              <a:t>https://</a:t>
            </a:r>
            <a:r>
              <a:rPr lang="en-US" altLang="zh-TW" sz="1400" dirty="0" smtClean="0">
                <a:hlinkClick r:id="rId2"/>
              </a:rPr>
              <a:t>www.youtube.com/watch?v=EV4NY8yv_uY</a:t>
            </a:r>
            <a:r>
              <a:rPr lang="en-US" altLang="zh-TW" sz="1400" dirty="0" smtClean="0"/>
              <a:t> 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7801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30"/>
    </mc:Choice>
    <mc:Fallback xmlns="">
      <p:transition spd="slow" advTm="1083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32040" y="836712"/>
            <a:ext cx="4067944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落實「</a:t>
            </a:r>
            <a:r>
              <a:rPr lang="en-US" altLang="zh-TW" dirty="0" smtClean="0"/>
              <a:t>COVID-19</a:t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zh-TW" altLang="en-US" dirty="0"/>
              <a:t>武漢肺炎</a:t>
            </a:r>
            <a:r>
              <a:rPr lang="en-US" altLang="zh-TW" dirty="0"/>
              <a:t>)</a:t>
            </a:r>
            <a:r>
              <a:rPr lang="zh-TW" altLang="en-US" dirty="0"/>
              <a:t>因應」</a:t>
            </a:r>
          </a:p>
        </p:txBody>
      </p:sp>
      <p:pic>
        <p:nvPicPr>
          <p:cNvPr id="4" name="內容版面配置區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485304" cy="6336704"/>
          </a:xfrm>
        </p:spPr>
      </p:pic>
      <p:sp>
        <p:nvSpPr>
          <p:cNvPr id="5" name="矩形 4"/>
          <p:cNvSpPr/>
          <p:nvPr/>
        </p:nvSpPr>
        <p:spPr>
          <a:xfrm>
            <a:off x="4716016" y="220486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600" dirty="0">
                <a:hlinkClick r:id="rId2"/>
              </a:rPr>
              <a:t>https://</a:t>
            </a:r>
            <a:r>
              <a:rPr lang="en-US" altLang="zh-TW" sz="1600" dirty="0" smtClean="0">
                <a:hlinkClick r:id="rId2"/>
              </a:rPr>
              <a:t>www.youtube.com/watch?v=zuAIx4nOuy0</a:t>
            </a:r>
            <a:r>
              <a:rPr lang="en-US" altLang="zh-TW" sz="1600" dirty="0" smtClean="0"/>
              <a:t> 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16673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「防制校園霸凌」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89" y="1340768"/>
            <a:ext cx="7014264" cy="4419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929306" y="5794737"/>
            <a:ext cx="50828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hlinkClick r:id="rId3"/>
              </a:rPr>
              <a:t>https://</a:t>
            </a:r>
            <a:r>
              <a:rPr lang="en-US" altLang="zh-TW" sz="1600" dirty="0" smtClean="0">
                <a:hlinkClick r:id="rId3"/>
              </a:rPr>
              <a:t>www.youtube.com/watch?v=JSgqrnzlg4Q</a:t>
            </a:r>
            <a:r>
              <a:rPr lang="en-US" altLang="zh-TW" sz="1600" dirty="0" smtClean="0"/>
              <a:t> 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7953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75"/>
    </mc:Choice>
    <mc:Fallback xmlns="">
      <p:transition spd="slow" advTm="1097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「防制學生藥物濫用」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19190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971600" y="5810711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3"/>
              </a:rPr>
              <a:t>https://</a:t>
            </a:r>
            <a:r>
              <a:rPr lang="en-US" altLang="zh-TW" dirty="0" smtClean="0">
                <a:hlinkClick r:id="rId3"/>
              </a:rPr>
              <a:t>www.youtube.com/watch?v=aPUQ4oR6wB8&amp;t=3s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0077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65"/>
    </mc:Choice>
    <mc:Fallback xmlns="">
      <p:transition spd="slow" advTm="1406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「防治數位</a:t>
            </a:r>
            <a:r>
              <a:rPr lang="en-US" altLang="zh-TW" dirty="0" smtClean="0"/>
              <a:t>/</a:t>
            </a:r>
            <a:r>
              <a:rPr lang="zh-TW" altLang="en-US" dirty="0" smtClean="0"/>
              <a:t>網路性別暴力」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139577" y="6152634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2"/>
              </a:rPr>
              <a:t>https://</a:t>
            </a:r>
            <a:r>
              <a:rPr lang="en-US" altLang="zh-TW" dirty="0" smtClean="0">
                <a:hlinkClick r:id="rId2"/>
              </a:rPr>
              <a:t>www.youtube.com/watch?v=n1N95InYwIA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268760"/>
            <a:ext cx="7521695" cy="4763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02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61"/>
    </mc:Choice>
    <mc:Fallback xmlns="">
      <p:transition spd="slow" advTm="1096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「強化校園自殺防治工作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8802"/>
            <a:ext cx="6480720" cy="520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475656" y="6337300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2"/>
              </a:rPr>
              <a:t>https://</a:t>
            </a:r>
            <a:r>
              <a:rPr lang="en-US" altLang="zh-TW" dirty="0" smtClean="0">
                <a:hlinkClick r:id="rId2"/>
              </a:rPr>
              <a:t>www.youtube.com/watch?v=bgNIBUUnccE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81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39"/>
    </mc:Choice>
    <mc:Fallback xmlns="">
      <p:transition spd="slow" advTm="1113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「校園親密關係暴力事件</a:t>
            </a:r>
            <a:r>
              <a:rPr lang="zh-TW" altLang="en-US" sz="3600" dirty="0" smtClean="0"/>
              <a:t>防治」</a:t>
            </a:r>
            <a:endParaRPr lang="zh-TW" alt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74164"/>
            <a:ext cx="6552728" cy="529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619672" y="6259979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3"/>
              </a:rPr>
              <a:t>https://</a:t>
            </a:r>
            <a:r>
              <a:rPr lang="en-US" altLang="zh-TW" dirty="0" smtClean="0">
                <a:hlinkClick r:id="rId3"/>
              </a:rPr>
              <a:t>www.youtube.com/watch?v=ixB6jz89DM4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9527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42"/>
    </mc:Choice>
    <mc:Fallback xmlns="">
      <p:transition spd="slow" advTm="1064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「瞭解與尊重身心障礙者」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63613"/>
            <a:ext cx="6840760" cy="448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115616" y="5845135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3"/>
              </a:rPr>
              <a:t>https://</a:t>
            </a:r>
            <a:r>
              <a:rPr lang="en-US" altLang="zh-TW" dirty="0" smtClean="0">
                <a:hlinkClick r:id="rId3"/>
              </a:rPr>
              <a:t>www.youtube.com/watch?v=rs77sjQj1_I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588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29"/>
    </mc:Choice>
    <mc:Fallback xmlns="">
      <p:transition spd="slow" advTm="15929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155</Words>
  <Application>Microsoft Office PowerPoint</Application>
  <PresentationFormat>如螢幕大小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  <vt:variant>
        <vt:lpstr>自訂放映</vt:lpstr>
      </vt:variant>
      <vt:variant>
        <vt:i4>1</vt:i4>
      </vt:variant>
    </vt:vector>
  </HeadingPairs>
  <TitlesOfParts>
    <vt:vector size="11" baseType="lpstr">
      <vt:lpstr>Office 佈景主題</vt:lpstr>
      <vt:lpstr>友善校園 「媒體識讀—善用 5W 思考法 當個聰明小偵探」 </vt:lpstr>
      <vt:lpstr>「校園安全防護措施」 </vt:lpstr>
      <vt:lpstr>落實「COVID-19 (武漢肺炎)因應」</vt:lpstr>
      <vt:lpstr>「防制校園霸凌」</vt:lpstr>
      <vt:lpstr>「防制學生藥物濫用」</vt:lpstr>
      <vt:lpstr>「防治數位/網路性別暴力」</vt:lpstr>
      <vt:lpstr>「強化校園自殺防治工作」</vt:lpstr>
      <vt:lpstr>「校園親密關係暴力事件防治」</vt:lpstr>
      <vt:lpstr>「瞭解與尊重身心障礙者」</vt:lpstr>
      <vt:lpstr>自訂放映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友善校園 「凡走過必留下痕跡—健康上網最安心」 </dc:title>
  <dc:creator>Ht-st-aff</dc:creator>
  <cp:lastModifiedBy>Ht-st-aff</cp:lastModifiedBy>
  <cp:revision>27</cp:revision>
  <dcterms:created xsi:type="dcterms:W3CDTF">2021-09-05T16:59:01Z</dcterms:created>
  <dcterms:modified xsi:type="dcterms:W3CDTF">2022-02-15T00:47:58Z</dcterms:modified>
</cp:coreProperties>
</file>