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61" r:id="rId5"/>
    <p:sldId id="262" r:id="rId6"/>
    <p:sldId id="258" r:id="rId7"/>
    <p:sldId id="264" r:id="rId8"/>
    <p:sldId id="259" r:id="rId9"/>
    <p:sldId id="260" r:id="rId10"/>
    <p:sldId id="269" r:id="rId11"/>
    <p:sldId id="270" r:id="rId12"/>
    <p:sldId id="273" r:id="rId13"/>
  </p:sldIdLst>
  <p:sldSz cx="9144000" cy="6858000" type="screen4x3"/>
  <p:notesSz cx="6858000" cy="9144000"/>
  <p:custShowLst>
    <p:custShow name="自訂放映 1" id="0">
      <p:sldLst>
        <p:sld r:id="rId2"/>
        <p:sld r:id="rId5"/>
        <p:sld r:id="rId7"/>
        <p:sld r:id="rId10"/>
        <p:sld r:id="rId6"/>
        <p:sld r:id="rId8"/>
        <p:sld r:id="rId9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3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5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55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2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45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2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96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82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10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8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A1D8-FADA-4420-800D-20BA091D958E}" type="datetimeFigureOut">
              <a:rPr lang="zh-TW" altLang="en-US" smtClean="0"/>
              <a:t>2023/2/9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C8CC-1CF8-45E5-AF6D-1E3FD4811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7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CoRDmXHAc5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AG4YLlf6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KmWCAohp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JudgeAd/videos/15148596652751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3uvMRaM2XC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V4NY8yv_u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bgNIBUUnc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k2fwqaPqh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B6jz89DM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77sjQj1_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fgqa6iNhiA&amp;t=83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89785" y="1268760"/>
            <a:ext cx="4986213" cy="2664296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>
                <a:latin typeface="Adobe 繁黑體 Std B" pitchFamily="34" charset="-120"/>
                <a:ea typeface="Adobe 繁黑體 Std B" pitchFamily="34" charset="-120"/>
              </a:rPr>
              <a:t>友善校園</a:t>
            </a:r>
            <a:r>
              <a:rPr lang="en-US" altLang="zh-TW" sz="72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7200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「「對抗網路霸凌－截圖、反映、找 </a:t>
            </a:r>
            <a:r>
              <a:rPr lang="en-US" altLang="zh-TW" sz="3600" dirty="0" err="1">
                <a:latin typeface="Adobe 繁黑體 Std B" pitchFamily="34" charset="-120"/>
                <a:ea typeface="Adobe 繁黑體 Std B" pitchFamily="34" charset="-120"/>
              </a:rPr>
              <a:t>iWIN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」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72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41168" y="3273384"/>
            <a:ext cx="4672784" cy="35846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宣導教育部反霸凌專線</a:t>
            </a:r>
            <a:r>
              <a:rPr lang="zh-TW" altLang="en-US" dirty="0" smtClean="0"/>
              <a:t>電話</a:t>
            </a:r>
            <a:r>
              <a:rPr lang="en-US" altLang="zh-TW" dirty="0" smtClean="0"/>
              <a:t>1953</a:t>
            </a:r>
            <a:r>
              <a:rPr lang="zh-TW" altLang="en-US" dirty="0"/>
              <a:t>」、「</a:t>
            </a:r>
            <a:r>
              <a:rPr lang="zh-TW" altLang="en-US" dirty="0" smtClean="0"/>
              <a:t>強化校園</a:t>
            </a:r>
            <a:r>
              <a:rPr lang="zh-TW" altLang="en-US" dirty="0"/>
              <a:t>安全防護措施」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強化學生身心健康與輔導」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強化校園自殺</a:t>
            </a:r>
            <a:r>
              <a:rPr lang="zh-TW" altLang="en-US" dirty="0" smtClean="0"/>
              <a:t>防治</a:t>
            </a:r>
            <a:r>
              <a:rPr lang="zh-TW" altLang="en-US" dirty="0"/>
              <a:t>工作」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防制學生藥物濫用」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防治校園親密關係暴力事件」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「瞭解</a:t>
            </a:r>
            <a:r>
              <a:rPr lang="zh-TW" altLang="en-US" dirty="0"/>
              <a:t>與尊重身心障礙者」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防治數位</a:t>
            </a:r>
            <a:r>
              <a:rPr lang="en-US" altLang="zh-TW" dirty="0"/>
              <a:t>/</a:t>
            </a:r>
            <a:r>
              <a:rPr lang="zh-TW" altLang="en-US" dirty="0"/>
              <a:t>網路性別暴力」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配合執行跟蹤</a:t>
            </a:r>
            <a:r>
              <a:rPr lang="zh-TW" altLang="en-US" dirty="0" smtClean="0"/>
              <a:t>騷擾</a:t>
            </a:r>
            <a:r>
              <a:rPr lang="zh-TW" altLang="en-US" dirty="0"/>
              <a:t>防制法」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防制校園詐騙」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「</a:t>
            </a:r>
            <a:r>
              <a:rPr lang="zh-TW" altLang="en-US" dirty="0"/>
              <a:t>尊重多元文化理念」</a:t>
            </a:r>
            <a:endParaRPr lang="zh-TW" altLang="en-US" dirty="0"/>
          </a:p>
        </p:txBody>
      </p:sp>
      <p:pic>
        <p:nvPicPr>
          <p:cNvPr id="1026" name="Picture 2" descr="C:\Users\Ht-st-aff\Desktop\title_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/>
          <a:stretch/>
        </p:blipFill>
        <p:spPr bwMode="auto">
          <a:xfrm>
            <a:off x="0" y="476672"/>
            <a:ext cx="47411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1"/>
    </mc:Choice>
    <mc:Fallback xmlns="">
      <p:transition spd="slow" advTm="111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「配合執行跟蹤騷擾防制法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15616" y="616530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www.youtube.com/watch?v=CoRDmXHAc5I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6528"/>
            <a:ext cx="7029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8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「防制校園詐騙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35" y="1412776"/>
            <a:ext cx="70294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68735" y="6204536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www.youtube.com/watch?v=G8AG4YLlf6M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50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「尊重</a:t>
            </a:r>
            <a:r>
              <a:rPr lang="zh-TW" altLang="en-US" dirty="0"/>
              <a:t>多元文化</a:t>
            </a:r>
            <a:r>
              <a:rPr lang="zh-TW" altLang="en-US" dirty="0" smtClean="0"/>
              <a:t>理念」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1877"/>
            <a:ext cx="7272808" cy="49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617038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www.youtube.com/watch?v=ItKmWCAohp8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939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對抗網路霸凌－截圖、反映、找 </a:t>
            </a:r>
            <a:r>
              <a:rPr lang="en-US" altLang="zh-TW" sz="3600" dirty="0" err="1"/>
              <a:t>iWIN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4149080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2"/>
              </a:rPr>
              <a:t>https://</a:t>
            </a:r>
            <a:r>
              <a:rPr lang="en-US" altLang="zh-TW" sz="1400" dirty="0" smtClean="0">
                <a:hlinkClick r:id="rId2"/>
              </a:rPr>
              <a:t>www.facebook.com/JudgeAd/videos/1514859665275127</a:t>
            </a:r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28306" cy="24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805139" y="1524248"/>
            <a:ext cx="435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在網路上被攻擊了覺得不知所措怎麼辦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別害怕幾招保護你自己</a:t>
            </a:r>
          </a:p>
          <a:p>
            <a:r>
              <a:rPr lang="zh-TW" altLang="en-US" dirty="0"/>
              <a:t>　　　</a:t>
            </a:r>
          </a:p>
          <a:p>
            <a:r>
              <a:rPr lang="zh-TW" altLang="en-US" dirty="0"/>
              <a:t>抗網路霸凌招數：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發現對方有惡意，要明確反應出來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發現惡意沒有停止，立即遠離霸凌者，不要去回應</a:t>
            </a:r>
          </a:p>
          <a:p>
            <a:r>
              <a:rPr lang="en-US" altLang="zh-TW" dirty="0"/>
              <a:t>3. </a:t>
            </a:r>
            <a:r>
              <a:rPr lang="zh-TW" altLang="en-US" dirty="0"/>
              <a:t>在霸凌者刪除不當訊息前，存檔備份，之後也可報警處理</a:t>
            </a:r>
          </a:p>
          <a:p>
            <a:r>
              <a:rPr lang="en-US" altLang="zh-TW" dirty="0"/>
              <a:t>4. </a:t>
            </a:r>
            <a:r>
              <a:rPr lang="zh-TW" altLang="en-US" dirty="0"/>
              <a:t>封鎖或刪除霸凌者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將霸凌者回報網站或平台，請平台停權或刪除帳號</a:t>
            </a:r>
          </a:p>
          <a:p>
            <a:r>
              <a:rPr lang="en-US" altLang="zh-TW" dirty="0"/>
              <a:t>6. </a:t>
            </a:r>
            <a:r>
              <a:rPr lang="zh-TW" altLang="en-US" dirty="0"/>
              <a:t>多接觸「現實」世界，和好朋友多相處，告訴自己身邊還是有許多親友支持</a:t>
            </a:r>
          </a:p>
          <a:p>
            <a:r>
              <a:rPr lang="zh-TW" altLang="en-US" dirty="0"/>
              <a:t>　　　</a:t>
            </a:r>
          </a:p>
          <a:p>
            <a:r>
              <a:rPr lang="zh-TW" altLang="en-US" dirty="0"/>
              <a:t>如果遇到網路霸凌，請記得截圖蒐證報警或找</a:t>
            </a:r>
            <a:r>
              <a:rPr lang="en-US" altLang="zh-TW" dirty="0" err="1"/>
              <a:t>iWIN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2993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宣導教育部反霸凌專線電話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5995769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2"/>
              </a:rPr>
              <a:t>https://</a:t>
            </a:r>
            <a:r>
              <a:rPr lang="en-US" altLang="zh-TW" sz="1400" dirty="0" smtClean="0">
                <a:hlinkClick r:id="rId2"/>
              </a:rPr>
              <a:t>www.youtube.com/watch?v=3uvMRaM2XC4</a:t>
            </a:r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7"/>
            <a:ext cx="6982502" cy="465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6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584176"/>
          </a:xfrm>
        </p:spPr>
        <p:txBody>
          <a:bodyPr>
            <a:normAutofit/>
          </a:bodyPr>
          <a:lstStyle/>
          <a:p>
            <a:r>
              <a:rPr lang="zh-TW" altLang="en-US" dirty="0"/>
              <a:t>「校園安全防護措施</a:t>
            </a:r>
            <a:r>
              <a:rPr lang="zh-TW" altLang="en-US" dirty="0" smtClean="0"/>
              <a:t>」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837"/>
            <a:ext cx="6984776" cy="448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43608" y="5995769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hlinkClick r:id="rId2"/>
              </a:rPr>
              <a:t>https://</a:t>
            </a:r>
            <a:r>
              <a:rPr lang="en-US" altLang="zh-TW" sz="1400" dirty="0" smtClean="0">
                <a:hlinkClick r:id="rId2"/>
              </a:rPr>
              <a:t>www.youtube.com/watch?v=EV4NY8yv_uY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80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「強化校園自殺防治工作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8802"/>
            <a:ext cx="6480720" cy="52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475656" y="63373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www.youtube.com/watch?v=bgNIBUUnccE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8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「防制學生藥物濫用」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5810711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www.youtube.com/watch?v=Rk2fwqaPqhM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07" y="1216538"/>
            <a:ext cx="6678314" cy="45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5"/>
    </mc:Choice>
    <mc:Fallback xmlns="">
      <p:transition spd="slow" advTm="1406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「校園親密關係暴力事件</a:t>
            </a:r>
            <a:r>
              <a:rPr lang="zh-TW" altLang="en-US" sz="3600" dirty="0" smtClean="0"/>
              <a:t>防治」</a:t>
            </a:r>
            <a:endParaRPr lang="zh-TW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4164"/>
            <a:ext cx="6552728" cy="52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19672" y="625997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www.youtube.com/watch?v=ixB6jz89DM4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2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"/>
    </mc:Choice>
    <mc:Fallback xmlns="">
      <p:transition spd="slow" advTm="106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「瞭解與尊重身心障礙者」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3613"/>
            <a:ext cx="6840760" cy="448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5845135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www.youtube.com/watch?v=rs77sjQj1_I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9"/>
    </mc:Choice>
    <mc:Fallback xmlns="">
      <p:transition spd="slow" advTm="1592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「防治數位</a:t>
            </a:r>
            <a:r>
              <a:rPr lang="en-US" altLang="zh-TW" dirty="0" smtClean="0"/>
              <a:t>/</a:t>
            </a:r>
            <a:r>
              <a:rPr lang="zh-TW" altLang="en-US" dirty="0" smtClean="0"/>
              <a:t>網路性別暴力」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9577" y="615263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www.youtube.com/watch?v=Ffgqa6iNhiA&amp;t=83s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0770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/>
    </mc:Choice>
    <mc:Fallback xmlns="">
      <p:transition spd="slow" advTm="109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226</Words>
  <Application>Microsoft Office PowerPoint</Application>
  <PresentationFormat>如螢幕大小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  <vt:variant>
        <vt:lpstr>自訂放映</vt:lpstr>
      </vt:variant>
      <vt:variant>
        <vt:i4>1</vt:i4>
      </vt:variant>
    </vt:vector>
  </HeadingPairs>
  <TitlesOfParts>
    <vt:vector size="14" baseType="lpstr">
      <vt:lpstr>Office 佈景主題</vt:lpstr>
      <vt:lpstr>友善校園 「「對抗網路霸凌－截圖、反映、找 iWIN」 </vt:lpstr>
      <vt:lpstr>對抗網路霸凌－截圖、反映、找 iWIN</vt:lpstr>
      <vt:lpstr>宣導教育部反霸凌專線電話 1953</vt:lpstr>
      <vt:lpstr>「校園安全防護措施」 </vt:lpstr>
      <vt:lpstr>「強化校園自殺防治工作」</vt:lpstr>
      <vt:lpstr>「防制學生藥物濫用」</vt:lpstr>
      <vt:lpstr>「校園親密關係暴力事件防治」</vt:lpstr>
      <vt:lpstr>「瞭解與尊重身心障礙者」</vt:lpstr>
      <vt:lpstr>「防治數位/網路性別暴力」</vt:lpstr>
      <vt:lpstr>「配合執行跟蹤騷擾防制法」</vt:lpstr>
      <vt:lpstr>「防制校園詐騙」</vt:lpstr>
      <vt:lpstr>「尊重多元文化理念」</vt:lpstr>
      <vt:lpstr>自訂放映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友善校園 「凡走過必留下痕跡—健康上網最安心」 </dc:title>
  <dc:creator>Ht-st-aff</dc:creator>
  <cp:lastModifiedBy>Ht-st-aff</cp:lastModifiedBy>
  <cp:revision>41</cp:revision>
  <dcterms:created xsi:type="dcterms:W3CDTF">2021-09-05T16:59:01Z</dcterms:created>
  <dcterms:modified xsi:type="dcterms:W3CDTF">2023-02-09T07:51:01Z</dcterms:modified>
</cp:coreProperties>
</file>