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1" r:id="rId4"/>
    <p:sldId id="265" r:id="rId5"/>
    <p:sldId id="258" r:id="rId6"/>
    <p:sldId id="260" r:id="rId7"/>
    <p:sldId id="262" r:id="rId8"/>
    <p:sldId id="264" r:id="rId9"/>
    <p:sldId id="259" r:id="rId10"/>
    <p:sldId id="269" r:id="rId11"/>
    <p:sldId id="270" r:id="rId12"/>
    <p:sldId id="267" r:id="rId13"/>
    <p:sldId id="271" r:id="rId14"/>
    <p:sldId id="460" r:id="rId15"/>
    <p:sldId id="471" r:id="rId16"/>
    <p:sldId id="263" r:id="rId17"/>
  </p:sldIdLst>
  <p:sldSz cx="9144000" cy="6858000" type="screen4x3"/>
  <p:notesSz cx="6858000" cy="9144000"/>
  <p:custShowLst>
    <p:custShow name="自訂放映 1" id="0">
      <p:sldLst>
        <p:sld r:id="rId2"/>
        <p:sld r:id="rId4"/>
        <p:sld r:id="rId6"/>
        <p:sld r:id="rId7"/>
        <p:sld r:id="rId8"/>
        <p:sld r:id="rId9"/>
        <p:sld r:id="rId10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3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57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55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20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45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29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96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6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82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10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8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A1D8-FADA-4420-800D-20BA091D958E}" type="datetimeFigureOut">
              <a:rPr lang="zh-TW" altLang="en-US" smtClean="0"/>
              <a:t>2022/8/30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73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CoRDmXHAc5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8AG4YLlf6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3uvMRaM2XC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EV4NY8yv_u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zuAIx4nOuy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Rk2fwqaPqh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Ffgqa6iNhiA&amp;t=83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gNIBUUnc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B6jz89DM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77sjQj1_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89785" y="1268760"/>
            <a:ext cx="4986213" cy="2664296"/>
          </a:xfrm>
        </p:spPr>
        <p:txBody>
          <a:bodyPr>
            <a:normAutofit fontScale="90000"/>
          </a:bodyPr>
          <a:lstStyle/>
          <a:p>
            <a:r>
              <a:rPr lang="zh-TW" altLang="en-US" sz="7200" dirty="0">
                <a:latin typeface="Adobe 繁黑體 Std B" pitchFamily="34" charset="-120"/>
                <a:ea typeface="Adobe 繁黑體 Std B" pitchFamily="34" charset="-120"/>
              </a:rPr>
              <a:t>友善校園</a:t>
            </a:r>
            <a:br>
              <a:rPr lang="en-US" altLang="zh-TW" sz="72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「友善校園無界限－</a:t>
            </a:r>
            <a:b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        陪你勇敢，不再旁觀。」</a:t>
            </a:r>
            <a:b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</a:br>
            <a:endParaRPr lang="zh-TW" altLang="en-US" sz="72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79049" y="3273384"/>
            <a:ext cx="4672784" cy="358461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zh-TW" altLang="en-US" dirty="0"/>
              <a:t>「宣導教育部反霸凌專線電話 </a:t>
            </a:r>
            <a:r>
              <a:rPr lang="en-US" altLang="zh-TW" dirty="0"/>
              <a:t>1953</a:t>
            </a:r>
            <a:r>
              <a:rPr lang="zh-TW" altLang="en-US" dirty="0"/>
              <a:t>」</a:t>
            </a:r>
            <a:endParaRPr lang="en-US" altLang="zh-TW" dirty="0"/>
          </a:p>
          <a:p>
            <a:pPr algn="l"/>
            <a:r>
              <a:rPr lang="zh-TW" altLang="en-US" dirty="0"/>
              <a:t>「強化校園安全防護措施」</a:t>
            </a:r>
            <a:endParaRPr lang="en-US" altLang="zh-TW" dirty="0"/>
          </a:p>
          <a:p>
            <a:pPr algn="l"/>
            <a:r>
              <a:rPr lang="zh-TW" altLang="en-US" dirty="0"/>
              <a:t>「落實 </a:t>
            </a:r>
            <a:r>
              <a:rPr lang="en-US" altLang="zh-TW" dirty="0"/>
              <a:t>COVID-19 </a:t>
            </a:r>
            <a:r>
              <a:rPr lang="zh-TW" altLang="en-US" dirty="0"/>
              <a:t>因應」</a:t>
            </a:r>
            <a:endParaRPr lang="en-US" altLang="zh-TW" dirty="0"/>
          </a:p>
          <a:p>
            <a:pPr algn="l"/>
            <a:r>
              <a:rPr lang="zh-TW" altLang="en-US" dirty="0"/>
              <a:t>「強化學生身心健康與輔導」</a:t>
            </a:r>
            <a:endParaRPr lang="en-US" altLang="zh-TW" dirty="0"/>
          </a:p>
          <a:p>
            <a:pPr algn="l"/>
            <a:r>
              <a:rPr lang="zh-TW" altLang="en-US" dirty="0"/>
              <a:t>「強化校園自殺防治工作」</a:t>
            </a:r>
            <a:endParaRPr lang="en-US" altLang="zh-TW" dirty="0"/>
          </a:p>
          <a:p>
            <a:pPr algn="l"/>
            <a:r>
              <a:rPr lang="zh-TW" altLang="en-US" dirty="0"/>
              <a:t>「防制學生藥物濫用」</a:t>
            </a:r>
            <a:endParaRPr lang="en-US" altLang="zh-TW" dirty="0"/>
          </a:p>
          <a:p>
            <a:pPr algn="l"/>
            <a:r>
              <a:rPr lang="zh-TW" altLang="en-US" dirty="0"/>
              <a:t>「防治校園親密關係暴力事件」</a:t>
            </a:r>
            <a:endParaRPr lang="en-US" altLang="zh-TW" dirty="0"/>
          </a:p>
          <a:p>
            <a:pPr algn="l"/>
            <a:r>
              <a:rPr lang="zh-TW" altLang="en-US" dirty="0"/>
              <a:t>「瞭解與尊重身心障礙者」</a:t>
            </a:r>
            <a:endParaRPr lang="en-US" altLang="zh-TW" dirty="0"/>
          </a:p>
          <a:p>
            <a:pPr algn="l"/>
            <a:r>
              <a:rPr lang="zh-TW" altLang="en-US" dirty="0"/>
              <a:t>「防治數位</a:t>
            </a:r>
            <a:r>
              <a:rPr lang="en-US" altLang="zh-TW" dirty="0"/>
              <a:t>/</a:t>
            </a:r>
            <a:r>
              <a:rPr lang="zh-TW" altLang="en-US" dirty="0"/>
              <a:t>網路性別暴力」</a:t>
            </a:r>
            <a:endParaRPr lang="en-US" altLang="zh-TW" dirty="0"/>
          </a:p>
          <a:p>
            <a:pPr algn="l"/>
            <a:r>
              <a:rPr lang="zh-TW" altLang="en-US" dirty="0"/>
              <a:t>「配合執行跟蹤騷擾防制法」</a:t>
            </a:r>
            <a:endParaRPr lang="en-US" altLang="zh-TW" dirty="0"/>
          </a:p>
          <a:p>
            <a:pPr algn="l"/>
            <a:r>
              <a:rPr lang="zh-TW" altLang="en-US" dirty="0"/>
              <a:t>「防制校園詐騙」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2656"/>
            <a:ext cx="4464496" cy="63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1"/>
    </mc:Choice>
    <mc:Fallback xmlns="">
      <p:transition spd="slow" advTm="111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「配合執行跟蹤騷擾防制法」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6165304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https://www.youtube.com/watch?v=CoRDmXHAc5I</a:t>
            </a:r>
            <a:r>
              <a:rPr lang="zh-TW" alt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96528"/>
            <a:ext cx="7029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48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「防制校園詐騙」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35" y="1412776"/>
            <a:ext cx="70294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68735" y="6204536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https://www.youtube.com/watch?v=G8AG4YLlf6M</a:t>
            </a: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150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95" y="90360"/>
            <a:ext cx="4752528" cy="67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71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走廊樓梯不奔跑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81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5454" y="1196752"/>
            <a:ext cx="8488453" cy="4896544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</a:rPr>
              <a:t>上午</a:t>
            </a:r>
            <a:r>
              <a:rPr lang="en-US" altLang="zh-TW" dirty="0">
                <a:latin typeface="+mn-ea"/>
              </a:rPr>
              <a:t>7</a:t>
            </a:r>
            <a:r>
              <a:rPr lang="zh-TW" altLang="en-US" dirty="0">
                <a:latin typeface="+mn-ea"/>
              </a:rPr>
              <a:t>：</a:t>
            </a:r>
            <a:r>
              <a:rPr lang="en-US" altLang="zh-TW" dirty="0">
                <a:latin typeface="+mn-ea"/>
              </a:rPr>
              <a:t>10</a:t>
            </a:r>
            <a:r>
              <a:rPr lang="zh-TW" altLang="en-US" dirty="0">
                <a:latin typeface="+mn-ea"/>
              </a:rPr>
              <a:t>分到</a:t>
            </a:r>
            <a:r>
              <a:rPr lang="en-US" altLang="zh-TW" dirty="0">
                <a:latin typeface="+mn-ea"/>
              </a:rPr>
              <a:t>7</a:t>
            </a:r>
            <a:r>
              <a:rPr lang="zh-TW" altLang="en-US" dirty="0">
                <a:latin typeface="+mn-ea"/>
              </a:rPr>
              <a:t>：</a:t>
            </a:r>
            <a:r>
              <a:rPr lang="en-US" altLang="zh-TW" dirty="0">
                <a:latin typeface="+mn-ea"/>
              </a:rPr>
              <a:t>40</a:t>
            </a:r>
            <a:r>
              <a:rPr lang="zh-TW" altLang="en-US" dirty="0">
                <a:latin typeface="+mn-ea"/>
              </a:rPr>
              <a:t>分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導護及志工執勤時間</a:t>
            </a:r>
            <a:r>
              <a:rPr lang="en-US" altLang="zh-TW" dirty="0">
                <a:latin typeface="+mn-ea"/>
              </a:rPr>
              <a:t>)</a:t>
            </a:r>
          </a:p>
          <a:p>
            <a:r>
              <a:rPr lang="zh-TW" altLang="en-US" dirty="0">
                <a:latin typeface="+mn-ea"/>
              </a:rPr>
              <a:t>北校門</a:t>
            </a:r>
            <a:r>
              <a:rPr lang="en-US" altLang="zh-TW" dirty="0">
                <a:latin typeface="+mn-ea"/>
              </a:rPr>
              <a:t>-</a:t>
            </a:r>
            <a:r>
              <a:rPr lang="zh-TW" altLang="en-US" dirty="0"/>
              <a:t>由汽車接送之學生、步行學生。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</a:t>
            </a:r>
            <a:endParaRPr lang="en-US" altLang="zh-TW" dirty="0"/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64195"/>
            <a:ext cx="8229600" cy="1143000"/>
          </a:xfrm>
        </p:spPr>
        <p:txBody>
          <a:bodyPr/>
          <a:lstStyle/>
          <a:p>
            <a:r>
              <a:rPr lang="zh-TW" altLang="en-US" dirty="0"/>
              <a:t>上學時間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999F92C-DEC4-41DE-AA75-2050234CE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560638"/>
            <a:ext cx="6264696" cy="39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5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86A4D5A-EE1A-4124-ABD8-98600368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東北門</a:t>
            </a:r>
            <a:r>
              <a:rPr lang="en-US" altLang="zh-TW" dirty="0"/>
              <a:t>~</a:t>
            </a:r>
            <a:r>
              <a:rPr lang="zh-TW" altLang="en-US" dirty="0"/>
              <a:t>機腳踏車接送區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A80894-75B9-484D-AAEF-C9E8A3BCD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0638"/>
            <a:ext cx="5400600" cy="4030514"/>
          </a:xfrm>
          <a:prstGeom prst="rect">
            <a:avLst/>
          </a:prstGeom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id="{840C53A1-BD7D-4FE4-B027-3BB32A68DB39}"/>
              </a:ext>
            </a:extLst>
          </p:cNvPr>
          <p:cNvSpPr txBox="1">
            <a:spLocks/>
          </p:cNvSpPr>
          <p:nvPr/>
        </p:nvSpPr>
        <p:spPr>
          <a:xfrm>
            <a:off x="143508" y="1417638"/>
            <a:ext cx="8856983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僅提供家長騎乘機腳踏車接送學生用</a:t>
            </a:r>
          </a:p>
        </p:txBody>
      </p:sp>
    </p:spTree>
    <p:extLst>
      <p:ext uri="{BB962C8B-B14F-4D97-AF65-F5344CB8AC3E}">
        <p14:creationId xmlns:p14="http://schemas.microsoft.com/office/powerpoint/2010/main" val="274770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936104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東北門無斑馬線禁止穿越馬路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69708" cy="507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乘號 3"/>
          <p:cNvSpPr/>
          <p:nvPr/>
        </p:nvSpPr>
        <p:spPr>
          <a:xfrm>
            <a:off x="4139952" y="4017615"/>
            <a:ext cx="2952328" cy="208823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94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宣導教育部反霸凌專線電話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1953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5995769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hlinkClick r:id="rId2"/>
              </a:rPr>
              <a:t>https://www.youtube.com/watch?v=3uvMRaM2XC4</a:t>
            </a:r>
            <a:r>
              <a:rPr lang="zh-TW" altLang="en-US" sz="1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7"/>
            <a:ext cx="6982502" cy="465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93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584176"/>
          </a:xfrm>
        </p:spPr>
        <p:txBody>
          <a:bodyPr>
            <a:normAutofit/>
          </a:bodyPr>
          <a:lstStyle/>
          <a:p>
            <a:r>
              <a:rPr lang="zh-TW" altLang="en-US" dirty="0"/>
              <a:t>「校園安全防護措施」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6837"/>
            <a:ext cx="6984776" cy="448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43608" y="5995769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hlinkClick r:id="rId2"/>
              </a:rPr>
              <a:t>https://www.youtube.com/watch?v=EV4NY8yv_uY</a:t>
            </a:r>
            <a:r>
              <a:rPr lang="en-US" altLang="zh-TW" sz="1400" dirty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780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0" y="836712"/>
            <a:ext cx="406794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落實「</a:t>
            </a:r>
            <a:r>
              <a:rPr lang="en-US" altLang="zh-TW" dirty="0"/>
              <a:t>COVID-19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武漢肺炎</a:t>
            </a:r>
            <a:r>
              <a:rPr lang="en-US" altLang="zh-TW" dirty="0"/>
              <a:t>)</a:t>
            </a:r>
            <a:r>
              <a:rPr lang="zh-TW" altLang="en-US" dirty="0"/>
              <a:t>因應」</a:t>
            </a:r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485304" cy="6336704"/>
          </a:xfrm>
        </p:spPr>
      </p:pic>
      <p:sp>
        <p:nvSpPr>
          <p:cNvPr id="5" name="矩形 4"/>
          <p:cNvSpPr/>
          <p:nvPr/>
        </p:nvSpPr>
        <p:spPr>
          <a:xfrm>
            <a:off x="4716016" y="22048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>
                <a:hlinkClick r:id="rId2"/>
              </a:rPr>
              <a:t>https://www.youtube.com/watch?v=zuAIx4nOuy0</a:t>
            </a:r>
            <a:r>
              <a:rPr lang="en-US" altLang="zh-TW" sz="1600" dirty="0"/>
              <a:t> 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6673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「防制學生藥物濫用」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5810711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https://www.youtube.com/watch?v=Rk2fwqaPqhM</a:t>
            </a:r>
            <a:r>
              <a:rPr lang="zh-TW" alt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07" y="1216538"/>
            <a:ext cx="6678314" cy="459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7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5"/>
    </mc:Choice>
    <mc:Fallback xmlns="">
      <p:transition spd="slow" advTm="140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「防治數位</a:t>
            </a:r>
            <a:r>
              <a:rPr lang="en-US" altLang="zh-TW" dirty="0"/>
              <a:t>/</a:t>
            </a:r>
            <a:r>
              <a:rPr lang="zh-TW" altLang="en-US" dirty="0"/>
              <a:t>網路性別暴力」</a:t>
            </a:r>
          </a:p>
        </p:txBody>
      </p:sp>
      <p:sp>
        <p:nvSpPr>
          <p:cNvPr id="4" name="矩形 3"/>
          <p:cNvSpPr/>
          <p:nvPr/>
        </p:nvSpPr>
        <p:spPr>
          <a:xfrm>
            <a:off x="1139577" y="6152634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https://www.youtube.com/watch?v=Ffgqa6iNhiA&amp;t=83s</a:t>
            </a:r>
            <a:r>
              <a:rPr lang="zh-TW" altLang="en-U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0770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1"/>
    </mc:Choice>
    <mc:Fallback xmlns="">
      <p:transition spd="slow" advTm="109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「強化校園自殺防治工作」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8802"/>
            <a:ext cx="6480720" cy="520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475656" y="633730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https://www.youtube.com/watch?v=bgNIBUUnccE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8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"/>
    </mc:Choice>
    <mc:Fallback xmlns="">
      <p:transition spd="slow" advTm="111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「校園親密關係暴力事件防治」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4164"/>
            <a:ext cx="6552728" cy="52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19672" y="6259979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https://www.youtube.com/watch?v=ixB6jz89DM4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52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2"/>
    </mc:Choice>
    <mc:Fallback xmlns="">
      <p:transition spd="slow" advTm="1064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「瞭解與尊重身心障礙者」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63613"/>
            <a:ext cx="6840760" cy="448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15616" y="5845135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https://www.youtube.com/watch?v=rs77sjQj1_I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58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9"/>
    </mc:Choice>
    <mc:Fallback xmlns="">
      <p:transition spd="slow" advTm="15929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377</Words>
  <Application>Microsoft Office PowerPoint</Application>
  <PresentationFormat>如螢幕大小 (4:3)</PresentationFormat>
  <Paragraphs>52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  <vt:variant>
        <vt:lpstr>自訂放映</vt:lpstr>
      </vt:variant>
      <vt:variant>
        <vt:i4>1</vt:i4>
      </vt:variant>
    </vt:vector>
  </HeadingPairs>
  <TitlesOfParts>
    <vt:vector size="23" baseType="lpstr">
      <vt:lpstr>Adobe 繁黑體 Std B</vt:lpstr>
      <vt:lpstr>新細明體</vt:lpstr>
      <vt:lpstr>標楷體</vt:lpstr>
      <vt:lpstr>Arial</vt:lpstr>
      <vt:lpstr>Calibri</vt:lpstr>
      <vt:lpstr>Office 佈景主題</vt:lpstr>
      <vt:lpstr>友善校園 「友善校園無界限－         陪你勇敢，不再旁觀。」 </vt:lpstr>
      <vt:lpstr>宣導教育部反霸凌專線電話 1953</vt:lpstr>
      <vt:lpstr>「校園安全防護措施」 </vt:lpstr>
      <vt:lpstr>落實「COVID-19 (武漢肺炎)因應」</vt:lpstr>
      <vt:lpstr>「防制學生藥物濫用」</vt:lpstr>
      <vt:lpstr>「防治數位/網路性別暴力」</vt:lpstr>
      <vt:lpstr>「強化校園自殺防治工作」</vt:lpstr>
      <vt:lpstr>「校園親密關係暴力事件防治」</vt:lpstr>
      <vt:lpstr>「瞭解與尊重身心障礙者」</vt:lpstr>
      <vt:lpstr>「配合執行跟蹤騷擾防制法」</vt:lpstr>
      <vt:lpstr>「防制校園詐騙」</vt:lpstr>
      <vt:lpstr>PowerPoint 簡報</vt:lpstr>
      <vt:lpstr>走廊樓梯不奔跑</vt:lpstr>
      <vt:lpstr>上學時間</vt:lpstr>
      <vt:lpstr>東北門~機腳踏車接送區</vt:lpstr>
      <vt:lpstr>東北門無斑馬線禁止穿越馬路</vt:lpstr>
      <vt:lpstr>自訂放映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友善校園 「凡走過必留下痕跡—健康上網最安心」 </dc:title>
  <dc:creator>Ht-st-aff</dc:creator>
  <cp:lastModifiedBy>User</cp:lastModifiedBy>
  <cp:revision>38</cp:revision>
  <dcterms:created xsi:type="dcterms:W3CDTF">2021-09-05T16:59:01Z</dcterms:created>
  <dcterms:modified xsi:type="dcterms:W3CDTF">2022-08-30T08:26:52Z</dcterms:modified>
</cp:coreProperties>
</file>