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1393" autoAdjust="0"/>
    <p:restoredTop sz="94660"/>
  </p:normalViewPr>
  <p:slideViewPr>
    <p:cSldViewPr snapToGrid="0">
      <p:cViewPr>
        <p:scale>
          <a:sx n="80" d="100"/>
          <a:sy n="80" d="100"/>
        </p:scale>
        <p:origin x="-390" y="-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F467D-5653-4EF8-9E43-CB140EBFAA0A}" type="datetimeFigureOut">
              <a:rPr lang="zh-TW" altLang="en-US" smtClean="0"/>
              <a:t>2021/9/9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9BC68-B034-40C1-A6EB-6D67126C0CF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3071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F467D-5653-4EF8-9E43-CB140EBFAA0A}" type="datetimeFigureOut">
              <a:rPr lang="zh-TW" altLang="en-US" smtClean="0"/>
              <a:t>2021/9/9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9BC68-B034-40C1-A6EB-6D67126C0CF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43913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F467D-5653-4EF8-9E43-CB140EBFAA0A}" type="datetimeFigureOut">
              <a:rPr lang="zh-TW" altLang="en-US" smtClean="0"/>
              <a:t>2021/9/9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9BC68-B034-40C1-A6EB-6D67126C0CF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54773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F467D-5653-4EF8-9E43-CB140EBFAA0A}" type="datetimeFigureOut">
              <a:rPr lang="zh-TW" altLang="en-US" smtClean="0"/>
              <a:t>2021/9/9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9BC68-B034-40C1-A6EB-6D67126C0CF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30175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F467D-5653-4EF8-9E43-CB140EBFAA0A}" type="datetimeFigureOut">
              <a:rPr lang="zh-TW" altLang="en-US" smtClean="0"/>
              <a:t>2021/9/9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9BC68-B034-40C1-A6EB-6D67126C0CF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9638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F467D-5653-4EF8-9E43-CB140EBFAA0A}" type="datetimeFigureOut">
              <a:rPr lang="zh-TW" altLang="en-US" smtClean="0"/>
              <a:t>2021/9/9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9BC68-B034-40C1-A6EB-6D67126C0CF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9593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F467D-5653-4EF8-9E43-CB140EBFAA0A}" type="datetimeFigureOut">
              <a:rPr lang="zh-TW" altLang="en-US" smtClean="0"/>
              <a:t>2021/9/9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9BC68-B034-40C1-A6EB-6D67126C0CF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87994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F467D-5653-4EF8-9E43-CB140EBFAA0A}" type="datetimeFigureOut">
              <a:rPr lang="zh-TW" altLang="en-US" smtClean="0"/>
              <a:t>2021/9/9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9BC68-B034-40C1-A6EB-6D67126C0CF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17292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F467D-5653-4EF8-9E43-CB140EBFAA0A}" type="datetimeFigureOut">
              <a:rPr lang="zh-TW" altLang="en-US" smtClean="0"/>
              <a:t>2021/9/9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9BC68-B034-40C1-A6EB-6D67126C0CF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52584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F467D-5653-4EF8-9E43-CB140EBFAA0A}" type="datetimeFigureOut">
              <a:rPr lang="zh-TW" altLang="en-US" smtClean="0"/>
              <a:t>2021/9/9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9BC68-B034-40C1-A6EB-6D67126C0CF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94110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F467D-5653-4EF8-9E43-CB140EBFAA0A}" type="datetimeFigureOut">
              <a:rPr lang="zh-TW" altLang="en-US" smtClean="0"/>
              <a:t>2021/9/9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9BC68-B034-40C1-A6EB-6D67126C0CF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19388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1F467D-5653-4EF8-9E43-CB140EBFAA0A}" type="datetimeFigureOut">
              <a:rPr lang="zh-TW" altLang="en-US" smtClean="0"/>
              <a:t>2021/9/9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E9BC68-B034-40C1-A6EB-6D67126C0CF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05890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群組 8">
            <a:extLst>
              <a:ext uri="{FF2B5EF4-FFF2-40B4-BE49-F238E27FC236}">
                <a16:creationId xmlns:a16="http://schemas.microsoft.com/office/drawing/2014/main" xmlns="" id="{1F662D16-E15A-4F5B-A15D-4383D74E3505}"/>
              </a:ext>
            </a:extLst>
          </p:cNvPr>
          <p:cNvGrpSpPr/>
          <p:nvPr/>
        </p:nvGrpSpPr>
        <p:grpSpPr>
          <a:xfrm>
            <a:off x="5468" y="124479"/>
            <a:ext cx="6858000" cy="244387"/>
            <a:chOff x="5468" y="140745"/>
            <a:chExt cx="6858000" cy="244387"/>
          </a:xfrm>
        </p:grpSpPr>
        <p:cxnSp>
          <p:nvCxnSpPr>
            <p:cNvPr id="75" name="直線接點 74">
              <a:extLst>
                <a:ext uri="{FF2B5EF4-FFF2-40B4-BE49-F238E27FC236}">
                  <a16:creationId xmlns:a16="http://schemas.microsoft.com/office/drawing/2014/main" xmlns="" id="{D5B6D5DC-4225-4397-B634-3CB5D8453C8A}"/>
                </a:ext>
              </a:extLst>
            </p:cNvPr>
            <p:cNvCxnSpPr>
              <a:cxnSpLocks/>
            </p:cNvCxnSpPr>
            <p:nvPr/>
          </p:nvCxnSpPr>
          <p:spPr>
            <a:xfrm>
              <a:off x="5468" y="262816"/>
              <a:ext cx="6858000" cy="0"/>
            </a:xfrm>
            <a:prstGeom prst="line">
              <a:avLst/>
            </a:prstGeom>
            <a:ln w="5080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線接點 75">
              <a:extLst>
                <a:ext uri="{FF2B5EF4-FFF2-40B4-BE49-F238E27FC236}">
                  <a16:creationId xmlns:a16="http://schemas.microsoft.com/office/drawing/2014/main" xmlns="" id="{D02075A8-439A-4C8E-AA26-B35C54ACEF81}"/>
                </a:ext>
              </a:extLst>
            </p:cNvPr>
            <p:cNvCxnSpPr>
              <a:cxnSpLocks/>
            </p:cNvCxnSpPr>
            <p:nvPr/>
          </p:nvCxnSpPr>
          <p:spPr>
            <a:xfrm>
              <a:off x="5468" y="262816"/>
              <a:ext cx="6858000" cy="0"/>
            </a:xfrm>
            <a:prstGeom prst="line">
              <a:avLst/>
            </a:prstGeom>
            <a:ln w="2540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" name="群組 2">
              <a:extLst>
                <a:ext uri="{FF2B5EF4-FFF2-40B4-BE49-F238E27FC236}">
                  <a16:creationId xmlns:a16="http://schemas.microsoft.com/office/drawing/2014/main" xmlns="" id="{41164ABB-6871-4491-B01D-2E2A238897A5}"/>
                </a:ext>
              </a:extLst>
            </p:cNvPr>
            <p:cNvGrpSpPr/>
            <p:nvPr/>
          </p:nvGrpSpPr>
          <p:grpSpPr>
            <a:xfrm>
              <a:off x="7887" y="140745"/>
              <a:ext cx="6833335" cy="244387"/>
              <a:chOff x="1684642" y="156750"/>
              <a:chExt cx="5156580" cy="197814"/>
            </a:xfrm>
          </p:grpSpPr>
          <p:grpSp>
            <p:nvGrpSpPr>
              <p:cNvPr id="117" name="群組 116">
                <a:extLst>
                  <a:ext uri="{FF2B5EF4-FFF2-40B4-BE49-F238E27FC236}">
                    <a16:creationId xmlns:a16="http://schemas.microsoft.com/office/drawing/2014/main" xmlns="" id="{D663156C-D4C9-4B4C-98F2-BE00B9C65B06}"/>
                  </a:ext>
                </a:extLst>
              </p:cNvPr>
              <p:cNvGrpSpPr/>
              <p:nvPr/>
            </p:nvGrpSpPr>
            <p:grpSpPr>
              <a:xfrm>
                <a:off x="1684642" y="158555"/>
                <a:ext cx="1641856" cy="186059"/>
                <a:chOff x="19049" y="134390"/>
                <a:chExt cx="1315150" cy="113063"/>
              </a:xfrm>
            </p:grpSpPr>
            <p:grpSp>
              <p:nvGrpSpPr>
                <p:cNvPr id="118" name="群組 117">
                  <a:extLst>
                    <a:ext uri="{FF2B5EF4-FFF2-40B4-BE49-F238E27FC236}">
                      <a16:creationId xmlns:a16="http://schemas.microsoft.com/office/drawing/2014/main" xmlns="" id="{ADFEC33A-74D8-4A85-9F0B-B8465A500125}"/>
                    </a:ext>
                  </a:extLst>
                </p:cNvPr>
                <p:cNvGrpSpPr/>
                <p:nvPr/>
              </p:nvGrpSpPr>
              <p:grpSpPr>
                <a:xfrm>
                  <a:off x="19049" y="134390"/>
                  <a:ext cx="641953" cy="113063"/>
                  <a:chOff x="19049" y="134390"/>
                  <a:chExt cx="641953" cy="113063"/>
                </a:xfrm>
              </p:grpSpPr>
              <p:sp>
                <p:nvSpPr>
                  <p:cNvPr id="125" name="菱形 124">
                    <a:extLst>
                      <a:ext uri="{FF2B5EF4-FFF2-40B4-BE49-F238E27FC236}">
                        <a16:creationId xmlns:a16="http://schemas.microsoft.com/office/drawing/2014/main" xmlns="" id="{C4AD04EA-E3CD-4404-96D8-EA66036A6206}"/>
                      </a:ext>
                    </a:extLst>
                  </p:cNvPr>
                  <p:cNvSpPr/>
                  <p:nvPr/>
                </p:nvSpPr>
                <p:spPr>
                  <a:xfrm>
                    <a:off x="19049" y="137142"/>
                    <a:ext cx="108000" cy="108000"/>
                  </a:xfrm>
                  <a:prstGeom prst="diamond">
                    <a:avLst/>
                  </a:prstGeom>
                  <a:solidFill>
                    <a:srgbClr val="C00000"/>
                  </a:solidFill>
                  <a:ln>
                    <a:solidFill>
                      <a:srgbClr val="C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>
                      <a:solidFill>
                        <a:srgbClr val="FFC000"/>
                      </a:solidFill>
                    </a:endParaRPr>
                  </a:p>
                </p:txBody>
              </p:sp>
              <p:sp>
                <p:nvSpPr>
                  <p:cNvPr id="126" name="菱形 125">
                    <a:extLst>
                      <a:ext uri="{FF2B5EF4-FFF2-40B4-BE49-F238E27FC236}">
                        <a16:creationId xmlns:a16="http://schemas.microsoft.com/office/drawing/2014/main" xmlns="" id="{49A4340E-3A79-4AC3-AF25-ADF22D2A1AA8}"/>
                      </a:ext>
                    </a:extLst>
                  </p:cNvPr>
                  <p:cNvSpPr/>
                  <p:nvPr/>
                </p:nvSpPr>
                <p:spPr>
                  <a:xfrm>
                    <a:off x="155004" y="134390"/>
                    <a:ext cx="108000" cy="108000"/>
                  </a:xfrm>
                  <a:prstGeom prst="diamond">
                    <a:avLst/>
                  </a:prstGeom>
                  <a:solidFill>
                    <a:srgbClr val="FFC000"/>
                  </a:solidFill>
                  <a:ln>
                    <a:solidFill>
                      <a:srgbClr val="FFC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 dirty="0">
                      <a:solidFill>
                        <a:srgbClr val="FFC000"/>
                      </a:solidFill>
                    </a:endParaRPr>
                  </a:p>
                </p:txBody>
              </p:sp>
              <p:sp>
                <p:nvSpPr>
                  <p:cNvPr id="127" name="菱形 126">
                    <a:extLst>
                      <a:ext uri="{FF2B5EF4-FFF2-40B4-BE49-F238E27FC236}">
                        <a16:creationId xmlns:a16="http://schemas.microsoft.com/office/drawing/2014/main" xmlns="" id="{1BD90818-F277-4B18-B4CB-AC6C07C63002}"/>
                      </a:ext>
                    </a:extLst>
                  </p:cNvPr>
                  <p:cNvSpPr/>
                  <p:nvPr/>
                </p:nvSpPr>
                <p:spPr>
                  <a:xfrm>
                    <a:off x="290959" y="139453"/>
                    <a:ext cx="108000" cy="108000"/>
                  </a:xfrm>
                  <a:prstGeom prst="diamond">
                    <a:avLst/>
                  </a:prstGeom>
                  <a:solidFill>
                    <a:srgbClr val="00B050"/>
                  </a:solidFill>
                  <a:ln>
                    <a:solidFill>
                      <a:srgbClr val="00B05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>
                      <a:solidFill>
                        <a:srgbClr val="FFC000"/>
                      </a:solidFill>
                    </a:endParaRPr>
                  </a:p>
                </p:txBody>
              </p:sp>
              <p:sp>
                <p:nvSpPr>
                  <p:cNvPr id="128" name="菱形 127">
                    <a:extLst>
                      <a:ext uri="{FF2B5EF4-FFF2-40B4-BE49-F238E27FC236}">
                        <a16:creationId xmlns:a16="http://schemas.microsoft.com/office/drawing/2014/main" xmlns="" id="{F1DDCBF2-AF05-4733-A50B-0C9BDE96CAE3}"/>
                      </a:ext>
                    </a:extLst>
                  </p:cNvPr>
                  <p:cNvSpPr/>
                  <p:nvPr/>
                </p:nvSpPr>
                <p:spPr>
                  <a:xfrm>
                    <a:off x="420336" y="137147"/>
                    <a:ext cx="108000" cy="108000"/>
                  </a:xfrm>
                  <a:prstGeom prst="diamond">
                    <a:avLst/>
                  </a:prstGeom>
                  <a:solidFill>
                    <a:srgbClr val="00B0F0"/>
                  </a:solidFill>
                  <a:ln>
                    <a:solidFill>
                      <a:srgbClr val="00B0F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>
                      <a:solidFill>
                        <a:srgbClr val="FFC000"/>
                      </a:solidFill>
                    </a:endParaRPr>
                  </a:p>
                </p:txBody>
              </p:sp>
              <p:sp>
                <p:nvSpPr>
                  <p:cNvPr id="129" name="菱形 128">
                    <a:extLst>
                      <a:ext uri="{FF2B5EF4-FFF2-40B4-BE49-F238E27FC236}">
                        <a16:creationId xmlns:a16="http://schemas.microsoft.com/office/drawing/2014/main" xmlns="" id="{18EB7361-7A29-4B98-9202-A6EDA80A2709}"/>
                      </a:ext>
                    </a:extLst>
                  </p:cNvPr>
                  <p:cNvSpPr/>
                  <p:nvPr/>
                </p:nvSpPr>
                <p:spPr>
                  <a:xfrm>
                    <a:off x="553002" y="138243"/>
                    <a:ext cx="108000" cy="108000"/>
                  </a:xfrm>
                  <a:prstGeom prst="diamond">
                    <a:avLst/>
                  </a:prstGeom>
                  <a:solidFill>
                    <a:srgbClr val="7030A0"/>
                  </a:solidFill>
                  <a:ln>
                    <a:solidFill>
                      <a:srgbClr val="7030A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>
                      <a:solidFill>
                        <a:srgbClr val="FFC000"/>
                      </a:solidFill>
                    </a:endParaRPr>
                  </a:p>
                </p:txBody>
              </p:sp>
            </p:grpSp>
            <p:grpSp>
              <p:nvGrpSpPr>
                <p:cNvPr id="119" name="群組 118">
                  <a:extLst>
                    <a:ext uri="{FF2B5EF4-FFF2-40B4-BE49-F238E27FC236}">
                      <a16:creationId xmlns:a16="http://schemas.microsoft.com/office/drawing/2014/main" xmlns="" id="{1FDD17F3-3E2D-4DF4-8D42-A2F69F90A71E}"/>
                    </a:ext>
                  </a:extLst>
                </p:cNvPr>
                <p:cNvGrpSpPr/>
                <p:nvPr/>
              </p:nvGrpSpPr>
              <p:grpSpPr>
                <a:xfrm>
                  <a:off x="692246" y="137142"/>
                  <a:ext cx="641953" cy="110311"/>
                  <a:chOff x="19049" y="137142"/>
                  <a:chExt cx="641953" cy="110311"/>
                </a:xfrm>
              </p:grpSpPr>
              <p:sp>
                <p:nvSpPr>
                  <p:cNvPr id="120" name="菱形 119">
                    <a:extLst>
                      <a:ext uri="{FF2B5EF4-FFF2-40B4-BE49-F238E27FC236}">
                        <a16:creationId xmlns:a16="http://schemas.microsoft.com/office/drawing/2014/main" xmlns="" id="{04DEBABB-A7B2-405D-8E0E-5B1FC154CDA1}"/>
                      </a:ext>
                    </a:extLst>
                  </p:cNvPr>
                  <p:cNvSpPr/>
                  <p:nvPr/>
                </p:nvSpPr>
                <p:spPr>
                  <a:xfrm>
                    <a:off x="19049" y="137142"/>
                    <a:ext cx="108000" cy="108000"/>
                  </a:xfrm>
                  <a:prstGeom prst="diamond">
                    <a:avLst/>
                  </a:prstGeom>
                  <a:solidFill>
                    <a:srgbClr val="C00000"/>
                  </a:solidFill>
                  <a:ln>
                    <a:solidFill>
                      <a:srgbClr val="C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>
                      <a:solidFill>
                        <a:srgbClr val="FFC000"/>
                      </a:solidFill>
                    </a:endParaRPr>
                  </a:p>
                </p:txBody>
              </p:sp>
              <p:sp>
                <p:nvSpPr>
                  <p:cNvPr id="121" name="菱形 120">
                    <a:extLst>
                      <a:ext uri="{FF2B5EF4-FFF2-40B4-BE49-F238E27FC236}">
                        <a16:creationId xmlns:a16="http://schemas.microsoft.com/office/drawing/2014/main" xmlns="" id="{82566F4B-BA67-42F2-A8E7-B3C56801ECE6}"/>
                      </a:ext>
                    </a:extLst>
                  </p:cNvPr>
                  <p:cNvSpPr/>
                  <p:nvPr/>
                </p:nvSpPr>
                <p:spPr>
                  <a:xfrm>
                    <a:off x="155004" y="138355"/>
                    <a:ext cx="108000" cy="108000"/>
                  </a:xfrm>
                  <a:prstGeom prst="diamond">
                    <a:avLst/>
                  </a:prstGeom>
                  <a:solidFill>
                    <a:srgbClr val="FFC000"/>
                  </a:solidFill>
                  <a:ln>
                    <a:solidFill>
                      <a:srgbClr val="FFC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>
                      <a:solidFill>
                        <a:srgbClr val="FFC000"/>
                      </a:solidFill>
                    </a:endParaRPr>
                  </a:p>
                </p:txBody>
              </p:sp>
              <p:sp>
                <p:nvSpPr>
                  <p:cNvPr id="122" name="菱形 121">
                    <a:extLst>
                      <a:ext uri="{FF2B5EF4-FFF2-40B4-BE49-F238E27FC236}">
                        <a16:creationId xmlns:a16="http://schemas.microsoft.com/office/drawing/2014/main" xmlns="" id="{53873BEE-61DE-4D05-BA8A-7CE0311007DB}"/>
                      </a:ext>
                    </a:extLst>
                  </p:cNvPr>
                  <p:cNvSpPr/>
                  <p:nvPr/>
                </p:nvSpPr>
                <p:spPr>
                  <a:xfrm>
                    <a:off x="290959" y="139453"/>
                    <a:ext cx="108000" cy="108000"/>
                  </a:xfrm>
                  <a:prstGeom prst="diamond">
                    <a:avLst/>
                  </a:prstGeom>
                  <a:solidFill>
                    <a:srgbClr val="00B050"/>
                  </a:solidFill>
                  <a:ln>
                    <a:solidFill>
                      <a:srgbClr val="00B05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>
                      <a:solidFill>
                        <a:srgbClr val="FFC000"/>
                      </a:solidFill>
                    </a:endParaRPr>
                  </a:p>
                </p:txBody>
              </p:sp>
              <p:sp>
                <p:nvSpPr>
                  <p:cNvPr id="123" name="菱形 122">
                    <a:extLst>
                      <a:ext uri="{FF2B5EF4-FFF2-40B4-BE49-F238E27FC236}">
                        <a16:creationId xmlns:a16="http://schemas.microsoft.com/office/drawing/2014/main" xmlns="" id="{A3E85E27-5FCE-4693-B3D3-C0BE6D386258}"/>
                      </a:ext>
                    </a:extLst>
                  </p:cNvPr>
                  <p:cNvSpPr/>
                  <p:nvPr/>
                </p:nvSpPr>
                <p:spPr>
                  <a:xfrm>
                    <a:off x="420336" y="137147"/>
                    <a:ext cx="108000" cy="108000"/>
                  </a:xfrm>
                  <a:prstGeom prst="diamond">
                    <a:avLst/>
                  </a:prstGeom>
                  <a:solidFill>
                    <a:srgbClr val="00B0F0"/>
                  </a:solidFill>
                  <a:ln>
                    <a:solidFill>
                      <a:srgbClr val="00B0F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>
                      <a:solidFill>
                        <a:srgbClr val="FFC000"/>
                      </a:solidFill>
                    </a:endParaRPr>
                  </a:p>
                </p:txBody>
              </p:sp>
              <p:sp>
                <p:nvSpPr>
                  <p:cNvPr id="124" name="菱形 123">
                    <a:extLst>
                      <a:ext uri="{FF2B5EF4-FFF2-40B4-BE49-F238E27FC236}">
                        <a16:creationId xmlns:a16="http://schemas.microsoft.com/office/drawing/2014/main" xmlns="" id="{F30E5CEB-0A5D-493F-8BB9-F0A56E88F13E}"/>
                      </a:ext>
                    </a:extLst>
                  </p:cNvPr>
                  <p:cNvSpPr/>
                  <p:nvPr/>
                </p:nvSpPr>
                <p:spPr>
                  <a:xfrm>
                    <a:off x="553002" y="138358"/>
                    <a:ext cx="108000" cy="108000"/>
                  </a:xfrm>
                  <a:prstGeom prst="diamond">
                    <a:avLst/>
                  </a:prstGeom>
                  <a:solidFill>
                    <a:srgbClr val="7030A0"/>
                  </a:solidFill>
                  <a:ln>
                    <a:solidFill>
                      <a:srgbClr val="7030A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>
                      <a:solidFill>
                        <a:srgbClr val="FFC000"/>
                      </a:solidFill>
                    </a:endParaRPr>
                  </a:p>
                </p:txBody>
              </p:sp>
            </p:grpSp>
          </p:grpSp>
          <p:grpSp>
            <p:nvGrpSpPr>
              <p:cNvPr id="130" name="群組 129">
                <a:extLst>
                  <a:ext uri="{FF2B5EF4-FFF2-40B4-BE49-F238E27FC236}">
                    <a16:creationId xmlns:a16="http://schemas.microsoft.com/office/drawing/2014/main" xmlns="" id="{D8ED039F-5A09-401A-810F-1081929DC367}"/>
                  </a:ext>
                </a:extLst>
              </p:cNvPr>
              <p:cNvGrpSpPr/>
              <p:nvPr/>
            </p:nvGrpSpPr>
            <p:grpSpPr>
              <a:xfrm>
                <a:off x="3357291" y="156750"/>
                <a:ext cx="1641856" cy="189665"/>
                <a:chOff x="19049" y="132199"/>
                <a:chExt cx="1315150" cy="115254"/>
              </a:xfrm>
            </p:grpSpPr>
            <p:grpSp>
              <p:nvGrpSpPr>
                <p:cNvPr id="131" name="群組 130">
                  <a:extLst>
                    <a:ext uri="{FF2B5EF4-FFF2-40B4-BE49-F238E27FC236}">
                      <a16:creationId xmlns:a16="http://schemas.microsoft.com/office/drawing/2014/main" xmlns="" id="{31D4BB0F-D19E-4EA2-A04A-907C748E869C}"/>
                    </a:ext>
                  </a:extLst>
                </p:cNvPr>
                <p:cNvGrpSpPr/>
                <p:nvPr/>
              </p:nvGrpSpPr>
              <p:grpSpPr>
                <a:xfrm>
                  <a:off x="19049" y="132199"/>
                  <a:ext cx="641953" cy="114159"/>
                  <a:chOff x="19049" y="132199"/>
                  <a:chExt cx="641953" cy="114159"/>
                </a:xfrm>
              </p:grpSpPr>
              <p:sp>
                <p:nvSpPr>
                  <p:cNvPr id="138" name="菱形 137">
                    <a:extLst>
                      <a:ext uri="{FF2B5EF4-FFF2-40B4-BE49-F238E27FC236}">
                        <a16:creationId xmlns:a16="http://schemas.microsoft.com/office/drawing/2014/main" xmlns="" id="{16999EDF-4964-496B-B253-F0C2D648179E}"/>
                      </a:ext>
                    </a:extLst>
                  </p:cNvPr>
                  <p:cNvSpPr/>
                  <p:nvPr/>
                </p:nvSpPr>
                <p:spPr>
                  <a:xfrm>
                    <a:off x="19049" y="137257"/>
                    <a:ext cx="108000" cy="108000"/>
                  </a:xfrm>
                  <a:prstGeom prst="diamond">
                    <a:avLst/>
                  </a:prstGeom>
                  <a:solidFill>
                    <a:srgbClr val="C00000"/>
                  </a:solidFill>
                  <a:ln>
                    <a:solidFill>
                      <a:srgbClr val="C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>
                      <a:solidFill>
                        <a:srgbClr val="FFC000"/>
                      </a:solidFill>
                    </a:endParaRPr>
                  </a:p>
                </p:txBody>
              </p:sp>
              <p:sp>
                <p:nvSpPr>
                  <p:cNvPr id="139" name="菱形 138">
                    <a:extLst>
                      <a:ext uri="{FF2B5EF4-FFF2-40B4-BE49-F238E27FC236}">
                        <a16:creationId xmlns:a16="http://schemas.microsoft.com/office/drawing/2014/main" xmlns="" id="{62087A21-DC38-4A3C-AB80-1DA6D4380D7F}"/>
                      </a:ext>
                    </a:extLst>
                  </p:cNvPr>
                  <p:cNvSpPr/>
                  <p:nvPr/>
                </p:nvSpPr>
                <p:spPr>
                  <a:xfrm>
                    <a:off x="155004" y="138355"/>
                    <a:ext cx="108000" cy="108000"/>
                  </a:xfrm>
                  <a:prstGeom prst="diamond">
                    <a:avLst/>
                  </a:prstGeom>
                  <a:solidFill>
                    <a:srgbClr val="FFC000"/>
                  </a:solidFill>
                  <a:ln>
                    <a:solidFill>
                      <a:srgbClr val="FFC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>
                      <a:solidFill>
                        <a:srgbClr val="FFC000"/>
                      </a:solidFill>
                    </a:endParaRPr>
                  </a:p>
                </p:txBody>
              </p:sp>
              <p:sp>
                <p:nvSpPr>
                  <p:cNvPr id="140" name="菱形 139">
                    <a:extLst>
                      <a:ext uri="{FF2B5EF4-FFF2-40B4-BE49-F238E27FC236}">
                        <a16:creationId xmlns:a16="http://schemas.microsoft.com/office/drawing/2014/main" xmlns="" id="{25D313E9-ABD5-4C21-B14B-8C6B291443A4}"/>
                      </a:ext>
                    </a:extLst>
                  </p:cNvPr>
                  <p:cNvSpPr/>
                  <p:nvPr/>
                </p:nvSpPr>
                <p:spPr>
                  <a:xfrm>
                    <a:off x="290959" y="132199"/>
                    <a:ext cx="108000" cy="108000"/>
                  </a:xfrm>
                  <a:prstGeom prst="diamond">
                    <a:avLst/>
                  </a:prstGeom>
                  <a:solidFill>
                    <a:srgbClr val="00B050"/>
                  </a:solidFill>
                  <a:ln>
                    <a:solidFill>
                      <a:srgbClr val="00B05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>
                      <a:solidFill>
                        <a:srgbClr val="FFC000"/>
                      </a:solidFill>
                    </a:endParaRPr>
                  </a:p>
                </p:txBody>
              </p:sp>
              <p:sp>
                <p:nvSpPr>
                  <p:cNvPr id="141" name="菱形 140">
                    <a:extLst>
                      <a:ext uri="{FF2B5EF4-FFF2-40B4-BE49-F238E27FC236}">
                        <a16:creationId xmlns:a16="http://schemas.microsoft.com/office/drawing/2014/main" xmlns="" id="{727E6693-2B8E-4C9C-A88F-251F691FBA3B}"/>
                      </a:ext>
                    </a:extLst>
                  </p:cNvPr>
                  <p:cNvSpPr/>
                  <p:nvPr/>
                </p:nvSpPr>
                <p:spPr>
                  <a:xfrm>
                    <a:off x="420336" y="137262"/>
                    <a:ext cx="108000" cy="108000"/>
                  </a:xfrm>
                  <a:prstGeom prst="diamond">
                    <a:avLst/>
                  </a:prstGeom>
                  <a:solidFill>
                    <a:srgbClr val="00B0F0"/>
                  </a:solidFill>
                  <a:ln>
                    <a:solidFill>
                      <a:srgbClr val="00B0F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>
                      <a:solidFill>
                        <a:srgbClr val="FFC000"/>
                      </a:solidFill>
                    </a:endParaRPr>
                  </a:p>
                </p:txBody>
              </p:sp>
              <p:sp>
                <p:nvSpPr>
                  <p:cNvPr id="142" name="菱形 141">
                    <a:extLst>
                      <a:ext uri="{FF2B5EF4-FFF2-40B4-BE49-F238E27FC236}">
                        <a16:creationId xmlns:a16="http://schemas.microsoft.com/office/drawing/2014/main" xmlns="" id="{2E91D94B-DEE0-45C9-BC27-96F6DA5058CE}"/>
                      </a:ext>
                    </a:extLst>
                  </p:cNvPr>
                  <p:cNvSpPr/>
                  <p:nvPr/>
                </p:nvSpPr>
                <p:spPr>
                  <a:xfrm>
                    <a:off x="553002" y="138358"/>
                    <a:ext cx="108000" cy="108000"/>
                  </a:xfrm>
                  <a:prstGeom prst="diamond">
                    <a:avLst/>
                  </a:prstGeom>
                  <a:solidFill>
                    <a:srgbClr val="7030A0"/>
                  </a:solidFill>
                  <a:ln>
                    <a:solidFill>
                      <a:srgbClr val="7030A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>
                      <a:solidFill>
                        <a:srgbClr val="FFC000"/>
                      </a:solidFill>
                    </a:endParaRPr>
                  </a:p>
                </p:txBody>
              </p:sp>
            </p:grpSp>
            <p:grpSp>
              <p:nvGrpSpPr>
                <p:cNvPr id="132" name="群組 131">
                  <a:extLst>
                    <a:ext uri="{FF2B5EF4-FFF2-40B4-BE49-F238E27FC236}">
                      <a16:creationId xmlns:a16="http://schemas.microsoft.com/office/drawing/2014/main" xmlns="" id="{EFBEB968-8FC8-4D1F-AA3C-0C435B470581}"/>
                    </a:ext>
                  </a:extLst>
                </p:cNvPr>
                <p:cNvGrpSpPr/>
                <p:nvPr/>
              </p:nvGrpSpPr>
              <p:grpSpPr>
                <a:xfrm>
                  <a:off x="692246" y="137142"/>
                  <a:ext cx="641953" cy="110311"/>
                  <a:chOff x="19049" y="137142"/>
                  <a:chExt cx="641953" cy="110311"/>
                </a:xfrm>
              </p:grpSpPr>
              <p:sp>
                <p:nvSpPr>
                  <p:cNvPr id="133" name="菱形 132">
                    <a:extLst>
                      <a:ext uri="{FF2B5EF4-FFF2-40B4-BE49-F238E27FC236}">
                        <a16:creationId xmlns:a16="http://schemas.microsoft.com/office/drawing/2014/main" xmlns="" id="{8FAF5AA3-1810-4A5E-A9FC-25F521384EC1}"/>
                      </a:ext>
                    </a:extLst>
                  </p:cNvPr>
                  <p:cNvSpPr/>
                  <p:nvPr/>
                </p:nvSpPr>
                <p:spPr>
                  <a:xfrm>
                    <a:off x="19049" y="137142"/>
                    <a:ext cx="108000" cy="108000"/>
                  </a:xfrm>
                  <a:prstGeom prst="diamond">
                    <a:avLst/>
                  </a:prstGeom>
                  <a:solidFill>
                    <a:srgbClr val="C00000"/>
                  </a:solidFill>
                  <a:ln>
                    <a:solidFill>
                      <a:srgbClr val="C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>
                      <a:solidFill>
                        <a:srgbClr val="FFC000"/>
                      </a:solidFill>
                    </a:endParaRPr>
                  </a:p>
                </p:txBody>
              </p:sp>
              <p:sp>
                <p:nvSpPr>
                  <p:cNvPr id="134" name="菱形 133">
                    <a:extLst>
                      <a:ext uri="{FF2B5EF4-FFF2-40B4-BE49-F238E27FC236}">
                        <a16:creationId xmlns:a16="http://schemas.microsoft.com/office/drawing/2014/main" xmlns="" id="{B4F54710-68F6-46CC-87C2-8D9DB401BFA5}"/>
                      </a:ext>
                    </a:extLst>
                  </p:cNvPr>
                  <p:cNvSpPr/>
                  <p:nvPr/>
                </p:nvSpPr>
                <p:spPr>
                  <a:xfrm>
                    <a:off x="155004" y="138355"/>
                    <a:ext cx="108000" cy="108000"/>
                  </a:xfrm>
                  <a:prstGeom prst="diamond">
                    <a:avLst/>
                  </a:prstGeom>
                  <a:solidFill>
                    <a:srgbClr val="FFC000"/>
                  </a:solidFill>
                  <a:ln>
                    <a:solidFill>
                      <a:srgbClr val="FFC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>
                      <a:solidFill>
                        <a:srgbClr val="FFC000"/>
                      </a:solidFill>
                    </a:endParaRPr>
                  </a:p>
                </p:txBody>
              </p:sp>
              <p:sp>
                <p:nvSpPr>
                  <p:cNvPr id="135" name="菱形 134">
                    <a:extLst>
                      <a:ext uri="{FF2B5EF4-FFF2-40B4-BE49-F238E27FC236}">
                        <a16:creationId xmlns:a16="http://schemas.microsoft.com/office/drawing/2014/main" xmlns="" id="{EBA3EFB2-F77C-43D9-BD7B-1E0C9781A29F}"/>
                      </a:ext>
                    </a:extLst>
                  </p:cNvPr>
                  <p:cNvSpPr/>
                  <p:nvPr/>
                </p:nvSpPr>
                <p:spPr>
                  <a:xfrm>
                    <a:off x="290959" y="139453"/>
                    <a:ext cx="108000" cy="108000"/>
                  </a:xfrm>
                  <a:prstGeom prst="diamond">
                    <a:avLst/>
                  </a:prstGeom>
                  <a:solidFill>
                    <a:srgbClr val="00B050"/>
                  </a:solidFill>
                  <a:ln>
                    <a:solidFill>
                      <a:srgbClr val="00B05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>
                      <a:solidFill>
                        <a:srgbClr val="FFC000"/>
                      </a:solidFill>
                    </a:endParaRPr>
                  </a:p>
                </p:txBody>
              </p:sp>
              <p:sp>
                <p:nvSpPr>
                  <p:cNvPr id="136" name="菱形 135">
                    <a:extLst>
                      <a:ext uri="{FF2B5EF4-FFF2-40B4-BE49-F238E27FC236}">
                        <a16:creationId xmlns:a16="http://schemas.microsoft.com/office/drawing/2014/main" xmlns="" id="{FEA328E4-8893-4A1B-899E-138DA4FDF730}"/>
                      </a:ext>
                    </a:extLst>
                  </p:cNvPr>
                  <p:cNvSpPr/>
                  <p:nvPr/>
                </p:nvSpPr>
                <p:spPr>
                  <a:xfrm>
                    <a:off x="420336" y="137147"/>
                    <a:ext cx="108000" cy="108000"/>
                  </a:xfrm>
                  <a:prstGeom prst="diamond">
                    <a:avLst/>
                  </a:prstGeom>
                  <a:solidFill>
                    <a:srgbClr val="00B0F0"/>
                  </a:solidFill>
                  <a:ln>
                    <a:solidFill>
                      <a:srgbClr val="00B0F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>
                      <a:solidFill>
                        <a:srgbClr val="FFC000"/>
                      </a:solidFill>
                    </a:endParaRPr>
                  </a:p>
                </p:txBody>
              </p:sp>
              <p:sp>
                <p:nvSpPr>
                  <p:cNvPr id="137" name="菱形 136">
                    <a:extLst>
                      <a:ext uri="{FF2B5EF4-FFF2-40B4-BE49-F238E27FC236}">
                        <a16:creationId xmlns:a16="http://schemas.microsoft.com/office/drawing/2014/main" xmlns="" id="{FE2887C8-53AB-4D26-BB8A-EF6FD2E13856}"/>
                      </a:ext>
                    </a:extLst>
                  </p:cNvPr>
                  <p:cNvSpPr/>
                  <p:nvPr/>
                </p:nvSpPr>
                <p:spPr>
                  <a:xfrm>
                    <a:off x="553002" y="138358"/>
                    <a:ext cx="108000" cy="108000"/>
                  </a:xfrm>
                  <a:prstGeom prst="diamond">
                    <a:avLst/>
                  </a:prstGeom>
                  <a:solidFill>
                    <a:srgbClr val="7030A0"/>
                  </a:solidFill>
                  <a:ln>
                    <a:solidFill>
                      <a:srgbClr val="7030A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>
                      <a:solidFill>
                        <a:srgbClr val="FFC000"/>
                      </a:solidFill>
                    </a:endParaRPr>
                  </a:p>
                </p:txBody>
              </p:sp>
            </p:grpSp>
          </p:grpSp>
          <p:grpSp>
            <p:nvGrpSpPr>
              <p:cNvPr id="143" name="群組 142">
                <a:extLst>
                  <a:ext uri="{FF2B5EF4-FFF2-40B4-BE49-F238E27FC236}">
                    <a16:creationId xmlns:a16="http://schemas.microsoft.com/office/drawing/2014/main" xmlns="" id="{FF77BFA3-3757-41BC-A6B0-F669B0A1E06B}"/>
                  </a:ext>
                </a:extLst>
              </p:cNvPr>
              <p:cNvGrpSpPr/>
              <p:nvPr/>
            </p:nvGrpSpPr>
            <p:grpSpPr>
              <a:xfrm>
                <a:off x="5035976" y="156750"/>
                <a:ext cx="1641856" cy="197814"/>
                <a:chOff x="19049" y="133292"/>
                <a:chExt cx="1315150" cy="120205"/>
              </a:xfrm>
            </p:grpSpPr>
            <p:grpSp>
              <p:nvGrpSpPr>
                <p:cNvPr id="144" name="群組 143">
                  <a:extLst>
                    <a:ext uri="{FF2B5EF4-FFF2-40B4-BE49-F238E27FC236}">
                      <a16:creationId xmlns:a16="http://schemas.microsoft.com/office/drawing/2014/main" xmlns="" id="{7FEFB904-F1E8-4B11-99F2-82D506F15DAD}"/>
                    </a:ext>
                  </a:extLst>
                </p:cNvPr>
                <p:cNvGrpSpPr/>
                <p:nvPr/>
              </p:nvGrpSpPr>
              <p:grpSpPr>
                <a:xfrm>
                  <a:off x="19049" y="133292"/>
                  <a:ext cx="641953" cy="119109"/>
                  <a:chOff x="19049" y="133292"/>
                  <a:chExt cx="641953" cy="119109"/>
                </a:xfrm>
              </p:grpSpPr>
              <p:sp>
                <p:nvSpPr>
                  <p:cNvPr id="151" name="菱形 150">
                    <a:extLst>
                      <a:ext uri="{FF2B5EF4-FFF2-40B4-BE49-F238E27FC236}">
                        <a16:creationId xmlns:a16="http://schemas.microsoft.com/office/drawing/2014/main" xmlns="" id="{D1A336D8-EF31-4F29-8AE4-7F22F0D7036F}"/>
                      </a:ext>
                    </a:extLst>
                  </p:cNvPr>
                  <p:cNvSpPr/>
                  <p:nvPr/>
                </p:nvSpPr>
                <p:spPr>
                  <a:xfrm>
                    <a:off x="19049" y="133292"/>
                    <a:ext cx="108000" cy="108000"/>
                  </a:xfrm>
                  <a:prstGeom prst="diamond">
                    <a:avLst/>
                  </a:prstGeom>
                  <a:solidFill>
                    <a:srgbClr val="C00000"/>
                  </a:solidFill>
                  <a:ln>
                    <a:solidFill>
                      <a:srgbClr val="C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>
                      <a:solidFill>
                        <a:srgbClr val="FFC000"/>
                      </a:solidFill>
                    </a:endParaRPr>
                  </a:p>
                </p:txBody>
              </p:sp>
              <p:sp>
                <p:nvSpPr>
                  <p:cNvPr id="152" name="菱形 151">
                    <a:extLst>
                      <a:ext uri="{FF2B5EF4-FFF2-40B4-BE49-F238E27FC236}">
                        <a16:creationId xmlns:a16="http://schemas.microsoft.com/office/drawing/2014/main" xmlns="" id="{133ADAE8-36FC-49C4-9D58-8BA178C21A7C}"/>
                      </a:ext>
                    </a:extLst>
                  </p:cNvPr>
                  <p:cNvSpPr/>
                  <p:nvPr/>
                </p:nvSpPr>
                <p:spPr>
                  <a:xfrm>
                    <a:off x="155004" y="138240"/>
                    <a:ext cx="108000" cy="108000"/>
                  </a:xfrm>
                  <a:prstGeom prst="diamond">
                    <a:avLst/>
                  </a:prstGeom>
                  <a:solidFill>
                    <a:srgbClr val="FFC000"/>
                  </a:solidFill>
                  <a:ln>
                    <a:solidFill>
                      <a:srgbClr val="FFC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>
                      <a:solidFill>
                        <a:srgbClr val="FFC000"/>
                      </a:solidFill>
                    </a:endParaRPr>
                  </a:p>
                </p:txBody>
              </p:sp>
              <p:sp>
                <p:nvSpPr>
                  <p:cNvPr id="153" name="菱形 152">
                    <a:extLst>
                      <a:ext uri="{FF2B5EF4-FFF2-40B4-BE49-F238E27FC236}">
                        <a16:creationId xmlns:a16="http://schemas.microsoft.com/office/drawing/2014/main" xmlns="" id="{39EDA5F3-03E2-4DBC-B2B7-935FFEF785FE}"/>
                      </a:ext>
                    </a:extLst>
                  </p:cNvPr>
                  <p:cNvSpPr/>
                  <p:nvPr/>
                </p:nvSpPr>
                <p:spPr>
                  <a:xfrm>
                    <a:off x="290959" y="139453"/>
                    <a:ext cx="108000" cy="108000"/>
                  </a:xfrm>
                  <a:prstGeom prst="diamond">
                    <a:avLst/>
                  </a:prstGeom>
                  <a:solidFill>
                    <a:srgbClr val="00B050"/>
                  </a:solidFill>
                  <a:ln>
                    <a:solidFill>
                      <a:srgbClr val="00B05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>
                      <a:solidFill>
                        <a:srgbClr val="FFC000"/>
                      </a:solidFill>
                    </a:endParaRPr>
                  </a:p>
                </p:txBody>
              </p:sp>
              <p:sp>
                <p:nvSpPr>
                  <p:cNvPr id="154" name="菱形 153">
                    <a:extLst>
                      <a:ext uri="{FF2B5EF4-FFF2-40B4-BE49-F238E27FC236}">
                        <a16:creationId xmlns:a16="http://schemas.microsoft.com/office/drawing/2014/main" xmlns="" id="{3C2CCB2C-C024-44B5-AB03-DED75278B597}"/>
                      </a:ext>
                    </a:extLst>
                  </p:cNvPr>
                  <p:cNvSpPr/>
                  <p:nvPr/>
                </p:nvSpPr>
                <p:spPr>
                  <a:xfrm>
                    <a:off x="420336" y="144401"/>
                    <a:ext cx="108000" cy="108000"/>
                  </a:xfrm>
                  <a:prstGeom prst="diamond">
                    <a:avLst/>
                  </a:prstGeom>
                  <a:solidFill>
                    <a:srgbClr val="00B0F0"/>
                  </a:solidFill>
                  <a:ln>
                    <a:solidFill>
                      <a:srgbClr val="00B0F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>
                      <a:solidFill>
                        <a:srgbClr val="FFC000"/>
                      </a:solidFill>
                    </a:endParaRPr>
                  </a:p>
                </p:txBody>
              </p:sp>
              <p:sp>
                <p:nvSpPr>
                  <p:cNvPr id="155" name="菱形 154">
                    <a:extLst>
                      <a:ext uri="{FF2B5EF4-FFF2-40B4-BE49-F238E27FC236}">
                        <a16:creationId xmlns:a16="http://schemas.microsoft.com/office/drawing/2014/main" xmlns="" id="{18A4801D-AFBB-412D-A93E-16B2448B8EEA}"/>
                      </a:ext>
                    </a:extLst>
                  </p:cNvPr>
                  <p:cNvSpPr/>
                  <p:nvPr/>
                </p:nvSpPr>
                <p:spPr>
                  <a:xfrm>
                    <a:off x="553002" y="138358"/>
                    <a:ext cx="108000" cy="108000"/>
                  </a:xfrm>
                  <a:prstGeom prst="diamond">
                    <a:avLst/>
                  </a:prstGeom>
                  <a:solidFill>
                    <a:srgbClr val="7030A0"/>
                  </a:solidFill>
                  <a:ln>
                    <a:solidFill>
                      <a:srgbClr val="7030A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>
                      <a:solidFill>
                        <a:srgbClr val="FFC000"/>
                      </a:solidFill>
                    </a:endParaRPr>
                  </a:p>
                </p:txBody>
              </p:sp>
            </p:grpSp>
            <p:grpSp>
              <p:nvGrpSpPr>
                <p:cNvPr id="145" name="群組 144">
                  <a:extLst>
                    <a:ext uri="{FF2B5EF4-FFF2-40B4-BE49-F238E27FC236}">
                      <a16:creationId xmlns:a16="http://schemas.microsoft.com/office/drawing/2014/main" xmlns="" id="{5F3264A4-1838-46D4-88DE-6EDAFDEEFEF1}"/>
                    </a:ext>
                  </a:extLst>
                </p:cNvPr>
                <p:cNvGrpSpPr/>
                <p:nvPr/>
              </p:nvGrpSpPr>
              <p:grpSpPr>
                <a:xfrm>
                  <a:off x="692246" y="138355"/>
                  <a:ext cx="641953" cy="115142"/>
                  <a:chOff x="19049" y="138355"/>
                  <a:chExt cx="641953" cy="115142"/>
                </a:xfrm>
              </p:grpSpPr>
              <p:sp>
                <p:nvSpPr>
                  <p:cNvPr id="146" name="菱形 145">
                    <a:extLst>
                      <a:ext uri="{FF2B5EF4-FFF2-40B4-BE49-F238E27FC236}">
                        <a16:creationId xmlns:a16="http://schemas.microsoft.com/office/drawing/2014/main" xmlns="" id="{FF3F841C-40CA-4599-A145-E4C4DFB0664D}"/>
                      </a:ext>
                    </a:extLst>
                  </p:cNvPr>
                  <p:cNvSpPr/>
                  <p:nvPr/>
                </p:nvSpPr>
                <p:spPr>
                  <a:xfrm>
                    <a:off x="19049" y="144396"/>
                    <a:ext cx="108000" cy="108000"/>
                  </a:xfrm>
                  <a:prstGeom prst="diamond">
                    <a:avLst/>
                  </a:prstGeom>
                  <a:solidFill>
                    <a:srgbClr val="C00000"/>
                  </a:solidFill>
                  <a:ln>
                    <a:solidFill>
                      <a:srgbClr val="C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>
                      <a:solidFill>
                        <a:srgbClr val="FFC000"/>
                      </a:solidFill>
                    </a:endParaRPr>
                  </a:p>
                </p:txBody>
              </p:sp>
              <p:sp>
                <p:nvSpPr>
                  <p:cNvPr id="147" name="菱形 146">
                    <a:extLst>
                      <a:ext uri="{FF2B5EF4-FFF2-40B4-BE49-F238E27FC236}">
                        <a16:creationId xmlns:a16="http://schemas.microsoft.com/office/drawing/2014/main" xmlns="" id="{4566E126-719D-48A8-BE74-8166F7327C63}"/>
                      </a:ext>
                    </a:extLst>
                  </p:cNvPr>
                  <p:cNvSpPr/>
                  <p:nvPr/>
                </p:nvSpPr>
                <p:spPr>
                  <a:xfrm>
                    <a:off x="155004" y="138355"/>
                    <a:ext cx="108000" cy="108000"/>
                  </a:xfrm>
                  <a:prstGeom prst="diamond">
                    <a:avLst/>
                  </a:prstGeom>
                  <a:solidFill>
                    <a:srgbClr val="FFC000"/>
                  </a:solidFill>
                  <a:ln>
                    <a:solidFill>
                      <a:srgbClr val="FFC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>
                      <a:solidFill>
                        <a:srgbClr val="FFC000"/>
                      </a:solidFill>
                    </a:endParaRPr>
                  </a:p>
                </p:txBody>
              </p:sp>
              <p:sp>
                <p:nvSpPr>
                  <p:cNvPr id="148" name="菱形 147">
                    <a:extLst>
                      <a:ext uri="{FF2B5EF4-FFF2-40B4-BE49-F238E27FC236}">
                        <a16:creationId xmlns:a16="http://schemas.microsoft.com/office/drawing/2014/main" xmlns="" id="{B6EFCFC8-0253-4B21-976F-AAD7A53E668A}"/>
                      </a:ext>
                    </a:extLst>
                  </p:cNvPr>
                  <p:cNvSpPr/>
                  <p:nvPr/>
                </p:nvSpPr>
                <p:spPr>
                  <a:xfrm>
                    <a:off x="290959" y="139453"/>
                    <a:ext cx="108000" cy="108000"/>
                  </a:xfrm>
                  <a:prstGeom prst="diamond">
                    <a:avLst/>
                  </a:prstGeom>
                  <a:solidFill>
                    <a:srgbClr val="00B050"/>
                  </a:solidFill>
                  <a:ln>
                    <a:solidFill>
                      <a:srgbClr val="00B05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>
                      <a:solidFill>
                        <a:srgbClr val="FFC000"/>
                      </a:solidFill>
                    </a:endParaRPr>
                  </a:p>
                </p:txBody>
              </p:sp>
              <p:sp>
                <p:nvSpPr>
                  <p:cNvPr id="149" name="菱形 148">
                    <a:extLst>
                      <a:ext uri="{FF2B5EF4-FFF2-40B4-BE49-F238E27FC236}">
                        <a16:creationId xmlns:a16="http://schemas.microsoft.com/office/drawing/2014/main" xmlns="" id="{0DFE018D-61BE-491F-B9BE-B05B00898350}"/>
                      </a:ext>
                    </a:extLst>
                  </p:cNvPr>
                  <p:cNvSpPr/>
                  <p:nvPr/>
                </p:nvSpPr>
                <p:spPr>
                  <a:xfrm>
                    <a:off x="420336" y="144401"/>
                    <a:ext cx="108000" cy="108000"/>
                  </a:xfrm>
                  <a:prstGeom prst="diamond">
                    <a:avLst/>
                  </a:prstGeom>
                  <a:solidFill>
                    <a:srgbClr val="00B0F0"/>
                  </a:solidFill>
                  <a:ln>
                    <a:solidFill>
                      <a:srgbClr val="00B0F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>
                      <a:solidFill>
                        <a:srgbClr val="FFC000"/>
                      </a:solidFill>
                    </a:endParaRPr>
                  </a:p>
                </p:txBody>
              </p:sp>
              <p:sp>
                <p:nvSpPr>
                  <p:cNvPr id="150" name="菱形 149">
                    <a:extLst>
                      <a:ext uri="{FF2B5EF4-FFF2-40B4-BE49-F238E27FC236}">
                        <a16:creationId xmlns:a16="http://schemas.microsoft.com/office/drawing/2014/main" xmlns="" id="{C594C20B-82CC-416A-827C-A67775F0C743}"/>
                      </a:ext>
                    </a:extLst>
                  </p:cNvPr>
                  <p:cNvSpPr/>
                  <p:nvPr/>
                </p:nvSpPr>
                <p:spPr>
                  <a:xfrm>
                    <a:off x="553002" y="145497"/>
                    <a:ext cx="108000" cy="108000"/>
                  </a:xfrm>
                  <a:prstGeom prst="diamond">
                    <a:avLst/>
                  </a:prstGeom>
                  <a:solidFill>
                    <a:srgbClr val="7030A0"/>
                  </a:solidFill>
                  <a:ln>
                    <a:solidFill>
                      <a:srgbClr val="7030A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>
                      <a:solidFill>
                        <a:srgbClr val="FFC000"/>
                      </a:solidFill>
                    </a:endParaRPr>
                  </a:p>
                </p:txBody>
              </p:sp>
            </p:grpSp>
          </p:grpSp>
          <p:sp>
            <p:nvSpPr>
              <p:cNvPr id="156" name="菱形 155">
                <a:extLst>
                  <a:ext uri="{FF2B5EF4-FFF2-40B4-BE49-F238E27FC236}">
                    <a16:creationId xmlns:a16="http://schemas.microsoft.com/office/drawing/2014/main" xmlns="" id="{A37A49E3-5F09-4026-9FD6-D75125D2C67C}"/>
                  </a:ext>
                </a:extLst>
              </p:cNvPr>
              <p:cNvSpPr/>
              <p:nvPr/>
            </p:nvSpPr>
            <p:spPr>
              <a:xfrm>
                <a:off x="6706393" y="175023"/>
                <a:ext cx="134829" cy="177728"/>
              </a:xfrm>
              <a:prstGeom prst="diamond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>
                  <a:solidFill>
                    <a:srgbClr val="FFC000"/>
                  </a:solidFill>
                </a:endParaRPr>
              </a:p>
            </p:txBody>
          </p:sp>
        </p:grpSp>
      </p:grpSp>
      <p:sp>
        <p:nvSpPr>
          <p:cNvPr id="4" name="文字方塊 3">
            <a:extLst>
              <a:ext uri="{FF2B5EF4-FFF2-40B4-BE49-F238E27FC236}">
                <a16:creationId xmlns:a16="http://schemas.microsoft.com/office/drawing/2014/main" xmlns="" id="{DA78CBDD-D85F-4532-9D72-000D7FF812EA}"/>
              </a:ext>
            </a:extLst>
          </p:cNvPr>
          <p:cNvSpPr txBox="1"/>
          <p:nvPr/>
        </p:nvSpPr>
        <p:spPr>
          <a:xfrm>
            <a:off x="-47318" y="9053877"/>
            <a:ext cx="6923926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900" dirty="0"/>
              <a:t> </a:t>
            </a:r>
            <a:r>
              <a:rPr lang="zh-TW" altLang="en-US" sz="1400" b="1" dirty="0"/>
              <a:t>指導單位 </a:t>
            </a:r>
            <a:r>
              <a:rPr lang="en-US" altLang="zh-TW" sz="1400" b="1" dirty="0"/>
              <a:t>: </a:t>
            </a:r>
            <a:r>
              <a:rPr lang="zh-TW" altLang="en-US" sz="1400" b="1" dirty="0"/>
              <a:t>教育部國民及學前教育署     主辦單位 </a:t>
            </a:r>
            <a:r>
              <a:rPr lang="en-US" altLang="zh-TW" sz="1400" b="1" dirty="0"/>
              <a:t>:</a:t>
            </a:r>
            <a:r>
              <a:rPr lang="zh-TW" altLang="en-US" sz="1400" b="1" dirty="0"/>
              <a:t> 彰化縣教育處     承辦單位 </a:t>
            </a:r>
            <a:r>
              <a:rPr lang="en-US" altLang="zh-TW" sz="1400" b="1" dirty="0"/>
              <a:t>:</a:t>
            </a:r>
            <a:r>
              <a:rPr lang="zh-TW" altLang="en-US" sz="1400" b="1" dirty="0"/>
              <a:t> </a:t>
            </a:r>
            <a:r>
              <a:rPr lang="zh-TW" altLang="en-US" sz="1400" b="1" dirty="0"/>
              <a:t>花壇國小</a:t>
            </a:r>
            <a:endParaRPr lang="zh-TW" altLang="en-US" sz="1900" b="1" dirty="0"/>
          </a:p>
        </p:txBody>
      </p:sp>
      <p:grpSp>
        <p:nvGrpSpPr>
          <p:cNvPr id="189" name="群組 188">
            <a:extLst>
              <a:ext uri="{FF2B5EF4-FFF2-40B4-BE49-F238E27FC236}">
                <a16:creationId xmlns:a16="http://schemas.microsoft.com/office/drawing/2014/main" xmlns="" id="{AB44B80E-C9C7-4CA9-97A6-BB948478769A}"/>
              </a:ext>
            </a:extLst>
          </p:cNvPr>
          <p:cNvGrpSpPr/>
          <p:nvPr/>
        </p:nvGrpSpPr>
        <p:grpSpPr>
          <a:xfrm>
            <a:off x="-2688" y="9533607"/>
            <a:ext cx="6858000" cy="234320"/>
            <a:chOff x="5468" y="136293"/>
            <a:chExt cx="6858000" cy="234320"/>
          </a:xfrm>
        </p:grpSpPr>
        <p:cxnSp>
          <p:nvCxnSpPr>
            <p:cNvPr id="190" name="直線接點 189">
              <a:extLst>
                <a:ext uri="{FF2B5EF4-FFF2-40B4-BE49-F238E27FC236}">
                  <a16:creationId xmlns:a16="http://schemas.microsoft.com/office/drawing/2014/main" xmlns="" id="{F410FB3D-DF1C-4947-889D-3438994EE91E}"/>
                </a:ext>
              </a:extLst>
            </p:cNvPr>
            <p:cNvCxnSpPr>
              <a:cxnSpLocks/>
            </p:cNvCxnSpPr>
            <p:nvPr/>
          </p:nvCxnSpPr>
          <p:spPr>
            <a:xfrm>
              <a:off x="5468" y="262816"/>
              <a:ext cx="6858000" cy="0"/>
            </a:xfrm>
            <a:prstGeom prst="line">
              <a:avLst/>
            </a:prstGeom>
            <a:ln w="5080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直線接點 190">
              <a:extLst>
                <a:ext uri="{FF2B5EF4-FFF2-40B4-BE49-F238E27FC236}">
                  <a16:creationId xmlns:a16="http://schemas.microsoft.com/office/drawing/2014/main" xmlns="" id="{69DDA02F-F596-4264-9C19-CA45F6AB086C}"/>
                </a:ext>
              </a:extLst>
            </p:cNvPr>
            <p:cNvCxnSpPr>
              <a:cxnSpLocks/>
            </p:cNvCxnSpPr>
            <p:nvPr/>
          </p:nvCxnSpPr>
          <p:spPr>
            <a:xfrm>
              <a:off x="5468" y="262816"/>
              <a:ext cx="6858000" cy="0"/>
            </a:xfrm>
            <a:prstGeom prst="line">
              <a:avLst/>
            </a:prstGeom>
            <a:ln w="2540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92" name="群組 191">
              <a:extLst>
                <a:ext uri="{FF2B5EF4-FFF2-40B4-BE49-F238E27FC236}">
                  <a16:creationId xmlns:a16="http://schemas.microsoft.com/office/drawing/2014/main" xmlns="" id="{67243469-5E21-4A70-9768-AC2DFC01AEA3}"/>
                </a:ext>
              </a:extLst>
            </p:cNvPr>
            <p:cNvGrpSpPr/>
            <p:nvPr/>
          </p:nvGrpSpPr>
          <p:grpSpPr>
            <a:xfrm>
              <a:off x="7887" y="136293"/>
              <a:ext cx="6833335" cy="234320"/>
              <a:chOff x="1684642" y="153148"/>
              <a:chExt cx="5156580" cy="189668"/>
            </a:xfrm>
          </p:grpSpPr>
          <p:grpSp>
            <p:nvGrpSpPr>
              <p:cNvPr id="193" name="群組 192">
                <a:extLst>
                  <a:ext uri="{FF2B5EF4-FFF2-40B4-BE49-F238E27FC236}">
                    <a16:creationId xmlns:a16="http://schemas.microsoft.com/office/drawing/2014/main" xmlns="" id="{D4768452-7DE0-4509-857C-48BB7BE2F621}"/>
                  </a:ext>
                </a:extLst>
              </p:cNvPr>
              <p:cNvGrpSpPr/>
              <p:nvPr/>
            </p:nvGrpSpPr>
            <p:grpSpPr>
              <a:xfrm>
                <a:off x="1684642" y="153148"/>
                <a:ext cx="1641856" cy="189660"/>
                <a:chOff x="19049" y="131104"/>
                <a:chExt cx="1315150" cy="115251"/>
              </a:xfrm>
            </p:grpSpPr>
            <p:grpSp>
              <p:nvGrpSpPr>
                <p:cNvPr id="221" name="群組 220">
                  <a:extLst>
                    <a:ext uri="{FF2B5EF4-FFF2-40B4-BE49-F238E27FC236}">
                      <a16:creationId xmlns:a16="http://schemas.microsoft.com/office/drawing/2014/main" xmlns="" id="{18640BC0-117B-43A5-A899-F378938101C5}"/>
                    </a:ext>
                  </a:extLst>
                </p:cNvPr>
                <p:cNvGrpSpPr/>
                <p:nvPr/>
              </p:nvGrpSpPr>
              <p:grpSpPr>
                <a:xfrm>
                  <a:off x="19049" y="132199"/>
                  <a:ext cx="641953" cy="114044"/>
                  <a:chOff x="19049" y="132199"/>
                  <a:chExt cx="641953" cy="114044"/>
                </a:xfrm>
              </p:grpSpPr>
              <p:sp>
                <p:nvSpPr>
                  <p:cNvPr id="228" name="菱形 227">
                    <a:extLst>
                      <a:ext uri="{FF2B5EF4-FFF2-40B4-BE49-F238E27FC236}">
                        <a16:creationId xmlns:a16="http://schemas.microsoft.com/office/drawing/2014/main" xmlns="" id="{27F0261A-BD8A-487D-91C6-45F1A2C64C78}"/>
                      </a:ext>
                    </a:extLst>
                  </p:cNvPr>
                  <p:cNvSpPr/>
                  <p:nvPr/>
                </p:nvSpPr>
                <p:spPr>
                  <a:xfrm>
                    <a:off x="19049" y="137142"/>
                    <a:ext cx="108000" cy="108000"/>
                  </a:xfrm>
                  <a:prstGeom prst="diamond">
                    <a:avLst/>
                  </a:prstGeom>
                  <a:solidFill>
                    <a:srgbClr val="C00000"/>
                  </a:solidFill>
                  <a:ln>
                    <a:solidFill>
                      <a:srgbClr val="C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>
                      <a:solidFill>
                        <a:srgbClr val="FFC000"/>
                      </a:solidFill>
                    </a:endParaRPr>
                  </a:p>
                </p:txBody>
              </p:sp>
              <p:sp>
                <p:nvSpPr>
                  <p:cNvPr id="229" name="菱形 228">
                    <a:extLst>
                      <a:ext uri="{FF2B5EF4-FFF2-40B4-BE49-F238E27FC236}">
                        <a16:creationId xmlns:a16="http://schemas.microsoft.com/office/drawing/2014/main" xmlns="" id="{A525ABE0-3BD6-4E3F-9C0C-A37577245A78}"/>
                      </a:ext>
                    </a:extLst>
                  </p:cNvPr>
                  <p:cNvSpPr/>
                  <p:nvPr/>
                </p:nvSpPr>
                <p:spPr>
                  <a:xfrm>
                    <a:off x="155004" y="134390"/>
                    <a:ext cx="108000" cy="108000"/>
                  </a:xfrm>
                  <a:prstGeom prst="diamond">
                    <a:avLst/>
                  </a:prstGeom>
                  <a:solidFill>
                    <a:srgbClr val="FFC000"/>
                  </a:solidFill>
                  <a:ln>
                    <a:solidFill>
                      <a:srgbClr val="FFC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 dirty="0">
                      <a:solidFill>
                        <a:srgbClr val="FFC000"/>
                      </a:solidFill>
                    </a:endParaRPr>
                  </a:p>
                </p:txBody>
              </p:sp>
              <p:sp>
                <p:nvSpPr>
                  <p:cNvPr id="230" name="菱形 229">
                    <a:extLst>
                      <a:ext uri="{FF2B5EF4-FFF2-40B4-BE49-F238E27FC236}">
                        <a16:creationId xmlns:a16="http://schemas.microsoft.com/office/drawing/2014/main" xmlns="" id="{B2500C81-D09F-4C3B-94B0-387B204804EE}"/>
                      </a:ext>
                    </a:extLst>
                  </p:cNvPr>
                  <p:cNvSpPr/>
                  <p:nvPr/>
                </p:nvSpPr>
                <p:spPr>
                  <a:xfrm>
                    <a:off x="290959" y="132199"/>
                    <a:ext cx="108000" cy="108000"/>
                  </a:xfrm>
                  <a:prstGeom prst="diamond">
                    <a:avLst/>
                  </a:prstGeom>
                  <a:solidFill>
                    <a:srgbClr val="00B050"/>
                  </a:solidFill>
                  <a:ln>
                    <a:solidFill>
                      <a:srgbClr val="00B05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>
                      <a:solidFill>
                        <a:srgbClr val="FFC000"/>
                      </a:solidFill>
                    </a:endParaRPr>
                  </a:p>
                </p:txBody>
              </p:sp>
              <p:sp>
                <p:nvSpPr>
                  <p:cNvPr id="231" name="菱形 230">
                    <a:extLst>
                      <a:ext uri="{FF2B5EF4-FFF2-40B4-BE49-F238E27FC236}">
                        <a16:creationId xmlns:a16="http://schemas.microsoft.com/office/drawing/2014/main" xmlns="" id="{93CB6661-7972-4BFB-9F7A-858D63F4E266}"/>
                      </a:ext>
                    </a:extLst>
                  </p:cNvPr>
                  <p:cNvSpPr/>
                  <p:nvPr/>
                </p:nvSpPr>
                <p:spPr>
                  <a:xfrm>
                    <a:off x="420336" y="137147"/>
                    <a:ext cx="108000" cy="108000"/>
                  </a:xfrm>
                  <a:prstGeom prst="diamond">
                    <a:avLst/>
                  </a:prstGeom>
                  <a:solidFill>
                    <a:srgbClr val="00B0F0"/>
                  </a:solidFill>
                  <a:ln>
                    <a:solidFill>
                      <a:srgbClr val="00B0F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>
                      <a:solidFill>
                        <a:srgbClr val="FFC000"/>
                      </a:solidFill>
                    </a:endParaRPr>
                  </a:p>
                </p:txBody>
              </p:sp>
              <p:sp>
                <p:nvSpPr>
                  <p:cNvPr id="232" name="菱形 231">
                    <a:extLst>
                      <a:ext uri="{FF2B5EF4-FFF2-40B4-BE49-F238E27FC236}">
                        <a16:creationId xmlns:a16="http://schemas.microsoft.com/office/drawing/2014/main" xmlns="" id="{0F4FE03C-1789-444D-B6AC-30CD32F292BB}"/>
                      </a:ext>
                    </a:extLst>
                  </p:cNvPr>
                  <p:cNvSpPr/>
                  <p:nvPr/>
                </p:nvSpPr>
                <p:spPr>
                  <a:xfrm>
                    <a:off x="553002" y="138243"/>
                    <a:ext cx="108000" cy="108000"/>
                  </a:xfrm>
                  <a:prstGeom prst="diamond">
                    <a:avLst/>
                  </a:prstGeom>
                  <a:solidFill>
                    <a:srgbClr val="7030A0"/>
                  </a:solidFill>
                  <a:ln>
                    <a:solidFill>
                      <a:srgbClr val="7030A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>
                      <a:solidFill>
                        <a:srgbClr val="FFC000"/>
                      </a:solidFill>
                    </a:endParaRPr>
                  </a:p>
                </p:txBody>
              </p:sp>
            </p:grpSp>
            <p:grpSp>
              <p:nvGrpSpPr>
                <p:cNvPr id="222" name="群組 221">
                  <a:extLst>
                    <a:ext uri="{FF2B5EF4-FFF2-40B4-BE49-F238E27FC236}">
                      <a16:creationId xmlns:a16="http://schemas.microsoft.com/office/drawing/2014/main" xmlns="" id="{78916155-1EFB-41B2-8889-48722E5FBE30}"/>
                    </a:ext>
                  </a:extLst>
                </p:cNvPr>
                <p:cNvGrpSpPr/>
                <p:nvPr/>
              </p:nvGrpSpPr>
              <p:grpSpPr>
                <a:xfrm>
                  <a:off x="692246" y="131104"/>
                  <a:ext cx="641953" cy="115251"/>
                  <a:chOff x="19049" y="131104"/>
                  <a:chExt cx="641953" cy="115251"/>
                </a:xfrm>
              </p:grpSpPr>
              <p:sp>
                <p:nvSpPr>
                  <p:cNvPr id="223" name="菱形 222">
                    <a:extLst>
                      <a:ext uri="{FF2B5EF4-FFF2-40B4-BE49-F238E27FC236}">
                        <a16:creationId xmlns:a16="http://schemas.microsoft.com/office/drawing/2014/main" xmlns="" id="{EB74AA0B-9041-498A-86DC-2DF5FA250FBA}"/>
                      </a:ext>
                    </a:extLst>
                  </p:cNvPr>
                  <p:cNvSpPr/>
                  <p:nvPr/>
                </p:nvSpPr>
                <p:spPr>
                  <a:xfrm>
                    <a:off x="19049" y="137142"/>
                    <a:ext cx="108000" cy="108000"/>
                  </a:xfrm>
                  <a:prstGeom prst="diamond">
                    <a:avLst/>
                  </a:prstGeom>
                  <a:solidFill>
                    <a:srgbClr val="C00000"/>
                  </a:solidFill>
                  <a:ln>
                    <a:solidFill>
                      <a:srgbClr val="C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>
                      <a:solidFill>
                        <a:srgbClr val="FFC000"/>
                      </a:solidFill>
                    </a:endParaRPr>
                  </a:p>
                </p:txBody>
              </p:sp>
              <p:sp>
                <p:nvSpPr>
                  <p:cNvPr id="224" name="菱形 223">
                    <a:extLst>
                      <a:ext uri="{FF2B5EF4-FFF2-40B4-BE49-F238E27FC236}">
                        <a16:creationId xmlns:a16="http://schemas.microsoft.com/office/drawing/2014/main" xmlns="" id="{E931FC6B-6566-4114-BD46-1B222573969D}"/>
                      </a:ext>
                    </a:extLst>
                  </p:cNvPr>
                  <p:cNvSpPr/>
                  <p:nvPr/>
                </p:nvSpPr>
                <p:spPr>
                  <a:xfrm>
                    <a:off x="155004" y="138355"/>
                    <a:ext cx="108000" cy="108000"/>
                  </a:xfrm>
                  <a:prstGeom prst="diamond">
                    <a:avLst/>
                  </a:prstGeom>
                  <a:solidFill>
                    <a:srgbClr val="FFC000"/>
                  </a:solidFill>
                  <a:ln>
                    <a:solidFill>
                      <a:srgbClr val="FFC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>
                      <a:solidFill>
                        <a:srgbClr val="FFC000"/>
                      </a:solidFill>
                    </a:endParaRPr>
                  </a:p>
                </p:txBody>
              </p:sp>
              <p:sp>
                <p:nvSpPr>
                  <p:cNvPr id="225" name="菱形 224">
                    <a:extLst>
                      <a:ext uri="{FF2B5EF4-FFF2-40B4-BE49-F238E27FC236}">
                        <a16:creationId xmlns:a16="http://schemas.microsoft.com/office/drawing/2014/main" xmlns="" id="{804EC5A0-4804-4C23-B641-E2C268A1B974}"/>
                      </a:ext>
                    </a:extLst>
                  </p:cNvPr>
                  <p:cNvSpPr/>
                  <p:nvPr/>
                </p:nvSpPr>
                <p:spPr>
                  <a:xfrm>
                    <a:off x="290959" y="132199"/>
                    <a:ext cx="108000" cy="108000"/>
                  </a:xfrm>
                  <a:prstGeom prst="diamond">
                    <a:avLst/>
                  </a:prstGeom>
                  <a:solidFill>
                    <a:srgbClr val="00B050"/>
                  </a:solidFill>
                  <a:ln>
                    <a:solidFill>
                      <a:srgbClr val="00B05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>
                      <a:solidFill>
                        <a:srgbClr val="FFC000"/>
                      </a:solidFill>
                    </a:endParaRPr>
                  </a:p>
                </p:txBody>
              </p:sp>
              <p:sp>
                <p:nvSpPr>
                  <p:cNvPr id="226" name="菱形 225">
                    <a:extLst>
                      <a:ext uri="{FF2B5EF4-FFF2-40B4-BE49-F238E27FC236}">
                        <a16:creationId xmlns:a16="http://schemas.microsoft.com/office/drawing/2014/main" xmlns="" id="{8369A4C1-21F1-4806-8891-6158E8952CB7}"/>
                      </a:ext>
                    </a:extLst>
                  </p:cNvPr>
                  <p:cNvSpPr/>
                  <p:nvPr/>
                </p:nvSpPr>
                <p:spPr>
                  <a:xfrm>
                    <a:off x="420336" y="137147"/>
                    <a:ext cx="108000" cy="108000"/>
                  </a:xfrm>
                  <a:prstGeom prst="diamond">
                    <a:avLst/>
                  </a:prstGeom>
                  <a:solidFill>
                    <a:srgbClr val="00B0F0"/>
                  </a:solidFill>
                  <a:ln>
                    <a:solidFill>
                      <a:srgbClr val="00B0F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>
                      <a:solidFill>
                        <a:srgbClr val="FFC000"/>
                      </a:solidFill>
                    </a:endParaRPr>
                  </a:p>
                </p:txBody>
              </p:sp>
              <p:sp>
                <p:nvSpPr>
                  <p:cNvPr id="227" name="菱形 226">
                    <a:extLst>
                      <a:ext uri="{FF2B5EF4-FFF2-40B4-BE49-F238E27FC236}">
                        <a16:creationId xmlns:a16="http://schemas.microsoft.com/office/drawing/2014/main" xmlns="" id="{D6C57346-5E24-4C2E-9876-6011A6F7E8BA}"/>
                      </a:ext>
                    </a:extLst>
                  </p:cNvPr>
                  <p:cNvSpPr/>
                  <p:nvPr/>
                </p:nvSpPr>
                <p:spPr>
                  <a:xfrm>
                    <a:off x="553002" y="131104"/>
                    <a:ext cx="108000" cy="108000"/>
                  </a:xfrm>
                  <a:prstGeom prst="diamond">
                    <a:avLst/>
                  </a:prstGeom>
                  <a:solidFill>
                    <a:srgbClr val="7030A0"/>
                  </a:solidFill>
                  <a:ln>
                    <a:solidFill>
                      <a:srgbClr val="7030A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>
                      <a:solidFill>
                        <a:srgbClr val="FFC000"/>
                      </a:solidFill>
                    </a:endParaRPr>
                  </a:p>
                </p:txBody>
              </p:sp>
            </p:grpSp>
          </p:grpSp>
          <p:grpSp>
            <p:nvGrpSpPr>
              <p:cNvPr id="194" name="群組 193">
                <a:extLst>
                  <a:ext uri="{FF2B5EF4-FFF2-40B4-BE49-F238E27FC236}">
                    <a16:creationId xmlns:a16="http://schemas.microsoft.com/office/drawing/2014/main" xmlns="" id="{4DF6B162-D3C5-4595-BEFB-8CD8D883A8D5}"/>
                  </a:ext>
                </a:extLst>
              </p:cNvPr>
              <p:cNvGrpSpPr/>
              <p:nvPr/>
            </p:nvGrpSpPr>
            <p:grpSpPr>
              <a:xfrm>
                <a:off x="3357291" y="154944"/>
                <a:ext cx="1641856" cy="187867"/>
                <a:chOff x="19049" y="131101"/>
                <a:chExt cx="1315150" cy="114161"/>
              </a:xfrm>
            </p:grpSpPr>
            <p:grpSp>
              <p:nvGrpSpPr>
                <p:cNvPr id="209" name="群組 208">
                  <a:extLst>
                    <a:ext uri="{FF2B5EF4-FFF2-40B4-BE49-F238E27FC236}">
                      <a16:creationId xmlns:a16="http://schemas.microsoft.com/office/drawing/2014/main" xmlns="" id="{6E240B16-1348-48FA-A161-3D60B902AA10}"/>
                    </a:ext>
                  </a:extLst>
                </p:cNvPr>
                <p:cNvGrpSpPr/>
                <p:nvPr/>
              </p:nvGrpSpPr>
              <p:grpSpPr>
                <a:xfrm>
                  <a:off x="19049" y="131101"/>
                  <a:ext cx="641953" cy="114161"/>
                  <a:chOff x="19049" y="131101"/>
                  <a:chExt cx="641953" cy="114161"/>
                </a:xfrm>
              </p:grpSpPr>
              <p:sp>
                <p:nvSpPr>
                  <p:cNvPr id="216" name="菱形 215">
                    <a:extLst>
                      <a:ext uri="{FF2B5EF4-FFF2-40B4-BE49-F238E27FC236}">
                        <a16:creationId xmlns:a16="http://schemas.microsoft.com/office/drawing/2014/main" xmlns="" id="{11B38DBF-47AD-46D3-AD5E-1C05A5E17D68}"/>
                      </a:ext>
                    </a:extLst>
                  </p:cNvPr>
                  <p:cNvSpPr/>
                  <p:nvPr/>
                </p:nvSpPr>
                <p:spPr>
                  <a:xfrm>
                    <a:off x="19049" y="137257"/>
                    <a:ext cx="108000" cy="108000"/>
                  </a:xfrm>
                  <a:prstGeom prst="diamond">
                    <a:avLst/>
                  </a:prstGeom>
                  <a:solidFill>
                    <a:srgbClr val="C00000"/>
                  </a:solidFill>
                  <a:ln>
                    <a:solidFill>
                      <a:srgbClr val="C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>
                      <a:solidFill>
                        <a:srgbClr val="FFC000"/>
                      </a:solidFill>
                    </a:endParaRPr>
                  </a:p>
                </p:txBody>
              </p:sp>
              <p:sp>
                <p:nvSpPr>
                  <p:cNvPr id="217" name="菱形 216">
                    <a:extLst>
                      <a:ext uri="{FF2B5EF4-FFF2-40B4-BE49-F238E27FC236}">
                        <a16:creationId xmlns:a16="http://schemas.microsoft.com/office/drawing/2014/main" xmlns="" id="{DA8EE8E7-2BDD-4183-916B-0C3A24F1F6B0}"/>
                      </a:ext>
                    </a:extLst>
                  </p:cNvPr>
                  <p:cNvSpPr/>
                  <p:nvPr/>
                </p:nvSpPr>
                <p:spPr>
                  <a:xfrm>
                    <a:off x="155004" y="131101"/>
                    <a:ext cx="108000" cy="108000"/>
                  </a:xfrm>
                  <a:prstGeom prst="diamond">
                    <a:avLst/>
                  </a:prstGeom>
                  <a:solidFill>
                    <a:srgbClr val="FFC000"/>
                  </a:solidFill>
                  <a:ln>
                    <a:solidFill>
                      <a:srgbClr val="FFC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>
                      <a:solidFill>
                        <a:srgbClr val="FFC000"/>
                      </a:solidFill>
                    </a:endParaRPr>
                  </a:p>
                </p:txBody>
              </p:sp>
              <p:sp>
                <p:nvSpPr>
                  <p:cNvPr id="218" name="菱形 217">
                    <a:extLst>
                      <a:ext uri="{FF2B5EF4-FFF2-40B4-BE49-F238E27FC236}">
                        <a16:creationId xmlns:a16="http://schemas.microsoft.com/office/drawing/2014/main" xmlns="" id="{F78FAEB6-5181-4F27-8254-96DC34EAD71B}"/>
                      </a:ext>
                    </a:extLst>
                  </p:cNvPr>
                  <p:cNvSpPr/>
                  <p:nvPr/>
                </p:nvSpPr>
                <p:spPr>
                  <a:xfrm>
                    <a:off x="290959" y="132199"/>
                    <a:ext cx="108000" cy="108000"/>
                  </a:xfrm>
                  <a:prstGeom prst="diamond">
                    <a:avLst/>
                  </a:prstGeom>
                  <a:solidFill>
                    <a:srgbClr val="00B050"/>
                  </a:solidFill>
                  <a:ln>
                    <a:solidFill>
                      <a:srgbClr val="00B05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>
                      <a:solidFill>
                        <a:srgbClr val="FFC000"/>
                      </a:solidFill>
                    </a:endParaRPr>
                  </a:p>
                </p:txBody>
              </p:sp>
              <p:sp>
                <p:nvSpPr>
                  <p:cNvPr id="219" name="菱形 218">
                    <a:extLst>
                      <a:ext uri="{FF2B5EF4-FFF2-40B4-BE49-F238E27FC236}">
                        <a16:creationId xmlns:a16="http://schemas.microsoft.com/office/drawing/2014/main" xmlns="" id="{09C4B40B-5036-4A57-8EE2-B89A92C2C0CB}"/>
                      </a:ext>
                    </a:extLst>
                  </p:cNvPr>
                  <p:cNvSpPr/>
                  <p:nvPr/>
                </p:nvSpPr>
                <p:spPr>
                  <a:xfrm>
                    <a:off x="420336" y="137262"/>
                    <a:ext cx="108000" cy="108000"/>
                  </a:xfrm>
                  <a:prstGeom prst="diamond">
                    <a:avLst/>
                  </a:prstGeom>
                  <a:solidFill>
                    <a:srgbClr val="00B0F0"/>
                  </a:solidFill>
                  <a:ln>
                    <a:solidFill>
                      <a:srgbClr val="00B0F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>
                      <a:solidFill>
                        <a:srgbClr val="FFC000"/>
                      </a:solidFill>
                    </a:endParaRPr>
                  </a:p>
                </p:txBody>
              </p:sp>
              <p:sp>
                <p:nvSpPr>
                  <p:cNvPr id="220" name="菱形 219">
                    <a:extLst>
                      <a:ext uri="{FF2B5EF4-FFF2-40B4-BE49-F238E27FC236}">
                        <a16:creationId xmlns:a16="http://schemas.microsoft.com/office/drawing/2014/main" xmlns="" id="{0AC47076-B9EA-4294-9406-94D2DBD76F12}"/>
                      </a:ext>
                    </a:extLst>
                  </p:cNvPr>
                  <p:cNvSpPr/>
                  <p:nvPr/>
                </p:nvSpPr>
                <p:spPr>
                  <a:xfrm>
                    <a:off x="553002" y="131104"/>
                    <a:ext cx="108000" cy="108000"/>
                  </a:xfrm>
                  <a:prstGeom prst="diamond">
                    <a:avLst/>
                  </a:prstGeom>
                  <a:solidFill>
                    <a:srgbClr val="7030A0"/>
                  </a:solidFill>
                  <a:ln>
                    <a:solidFill>
                      <a:srgbClr val="7030A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>
                      <a:solidFill>
                        <a:srgbClr val="FFC000"/>
                      </a:solidFill>
                    </a:endParaRPr>
                  </a:p>
                </p:txBody>
              </p:sp>
            </p:grpSp>
            <p:grpSp>
              <p:nvGrpSpPr>
                <p:cNvPr id="210" name="群組 209">
                  <a:extLst>
                    <a:ext uri="{FF2B5EF4-FFF2-40B4-BE49-F238E27FC236}">
                      <a16:creationId xmlns:a16="http://schemas.microsoft.com/office/drawing/2014/main" xmlns="" id="{D725E726-192A-437A-9456-316917A09E1F}"/>
                    </a:ext>
                  </a:extLst>
                </p:cNvPr>
                <p:cNvGrpSpPr/>
                <p:nvPr/>
              </p:nvGrpSpPr>
              <p:grpSpPr>
                <a:xfrm>
                  <a:off x="692246" y="131101"/>
                  <a:ext cx="641953" cy="114046"/>
                  <a:chOff x="19049" y="131101"/>
                  <a:chExt cx="641953" cy="114046"/>
                </a:xfrm>
              </p:grpSpPr>
              <p:sp>
                <p:nvSpPr>
                  <p:cNvPr id="211" name="菱形 210">
                    <a:extLst>
                      <a:ext uri="{FF2B5EF4-FFF2-40B4-BE49-F238E27FC236}">
                        <a16:creationId xmlns:a16="http://schemas.microsoft.com/office/drawing/2014/main" xmlns="" id="{20F49281-E79A-46F6-A647-F369A33241DF}"/>
                      </a:ext>
                    </a:extLst>
                  </p:cNvPr>
                  <p:cNvSpPr/>
                  <p:nvPr/>
                </p:nvSpPr>
                <p:spPr>
                  <a:xfrm>
                    <a:off x="19049" y="137142"/>
                    <a:ext cx="108000" cy="108000"/>
                  </a:xfrm>
                  <a:prstGeom prst="diamond">
                    <a:avLst/>
                  </a:prstGeom>
                  <a:solidFill>
                    <a:srgbClr val="C00000"/>
                  </a:solidFill>
                  <a:ln>
                    <a:solidFill>
                      <a:srgbClr val="C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>
                      <a:solidFill>
                        <a:srgbClr val="FFC000"/>
                      </a:solidFill>
                    </a:endParaRPr>
                  </a:p>
                </p:txBody>
              </p:sp>
              <p:sp>
                <p:nvSpPr>
                  <p:cNvPr id="212" name="菱形 211">
                    <a:extLst>
                      <a:ext uri="{FF2B5EF4-FFF2-40B4-BE49-F238E27FC236}">
                        <a16:creationId xmlns:a16="http://schemas.microsoft.com/office/drawing/2014/main" xmlns="" id="{2F5147D6-EB0D-486E-9781-CA33FB9DF346}"/>
                      </a:ext>
                    </a:extLst>
                  </p:cNvPr>
                  <p:cNvSpPr/>
                  <p:nvPr/>
                </p:nvSpPr>
                <p:spPr>
                  <a:xfrm>
                    <a:off x="155004" y="131101"/>
                    <a:ext cx="108000" cy="108000"/>
                  </a:xfrm>
                  <a:prstGeom prst="diamond">
                    <a:avLst/>
                  </a:prstGeom>
                  <a:solidFill>
                    <a:srgbClr val="FFC000"/>
                  </a:solidFill>
                  <a:ln>
                    <a:solidFill>
                      <a:srgbClr val="FFC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>
                      <a:solidFill>
                        <a:srgbClr val="FFC000"/>
                      </a:solidFill>
                    </a:endParaRPr>
                  </a:p>
                </p:txBody>
              </p:sp>
              <p:sp>
                <p:nvSpPr>
                  <p:cNvPr id="213" name="菱形 212">
                    <a:extLst>
                      <a:ext uri="{FF2B5EF4-FFF2-40B4-BE49-F238E27FC236}">
                        <a16:creationId xmlns:a16="http://schemas.microsoft.com/office/drawing/2014/main" xmlns="" id="{C8C71923-7C17-49C4-98E3-922F583353A9}"/>
                      </a:ext>
                    </a:extLst>
                  </p:cNvPr>
                  <p:cNvSpPr/>
                  <p:nvPr/>
                </p:nvSpPr>
                <p:spPr>
                  <a:xfrm>
                    <a:off x="290959" y="132199"/>
                    <a:ext cx="108000" cy="108000"/>
                  </a:xfrm>
                  <a:prstGeom prst="diamond">
                    <a:avLst/>
                  </a:prstGeom>
                  <a:solidFill>
                    <a:srgbClr val="00B050"/>
                  </a:solidFill>
                  <a:ln>
                    <a:solidFill>
                      <a:srgbClr val="00B05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>
                      <a:solidFill>
                        <a:srgbClr val="FFC000"/>
                      </a:solidFill>
                    </a:endParaRPr>
                  </a:p>
                </p:txBody>
              </p:sp>
              <p:sp>
                <p:nvSpPr>
                  <p:cNvPr id="214" name="菱形 213">
                    <a:extLst>
                      <a:ext uri="{FF2B5EF4-FFF2-40B4-BE49-F238E27FC236}">
                        <a16:creationId xmlns:a16="http://schemas.microsoft.com/office/drawing/2014/main" xmlns="" id="{43B90F95-6348-4AD3-80D8-636D979D0018}"/>
                      </a:ext>
                    </a:extLst>
                  </p:cNvPr>
                  <p:cNvSpPr/>
                  <p:nvPr/>
                </p:nvSpPr>
                <p:spPr>
                  <a:xfrm>
                    <a:off x="420336" y="137147"/>
                    <a:ext cx="108000" cy="108000"/>
                  </a:xfrm>
                  <a:prstGeom prst="diamond">
                    <a:avLst/>
                  </a:prstGeom>
                  <a:solidFill>
                    <a:srgbClr val="00B0F0"/>
                  </a:solidFill>
                  <a:ln>
                    <a:solidFill>
                      <a:srgbClr val="00B0F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>
                      <a:solidFill>
                        <a:srgbClr val="FFC000"/>
                      </a:solidFill>
                    </a:endParaRPr>
                  </a:p>
                </p:txBody>
              </p:sp>
              <p:sp>
                <p:nvSpPr>
                  <p:cNvPr id="215" name="菱形 214">
                    <a:extLst>
                      <a:ext uri="{FF2B5EF4-FFF2-40B4-BE49-F238E27FC236}">
                        <a16:creationId xmlns:a16="http://schemas.microsoft.com/office/drawing/2014/main" xmlns="" id="{96539FE4-DEFE-4102-A7A5-3A6ACF7D5EDD}"/>
                      </a:ext>
                    </a:extLst>
                  </p:cNvPr>
                  <p:cNvSpPr/>
                  <p:nvPr/>
                </p:nvSpPr>
                <p:spPr>
                  <a:xfrm>
                    <a:off x="553002" y="131104"/>
                    <a:ext cx="108000" cy="108000"/>
                  </a:xfrm>
                  <a:prstGeom prst="diamond">
                    <a:avLst/>
                  </a:prstGeom>
                  <a:solidFill>
                    <a:srgbClr val="7030A0"/>
                  </a:solidFill>
                  <a:ln>
                    <a:solidFill>
                      <a:srgbClr val="7030A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>
                      <a:solidFill>
                        <a:srgbClr val="FFC000"/>
                      </a:solidFill>
                    </a:endParaRPr>
                  </a:p>
                </p:txBody>
              </p:sp>
            </p:grpSp>
          </p:grpSp>
          <p:grpSp>
            <p:nvGrpSpPr>
              <p:cNvPr id="195" name="群組 194">
                <a:extLst>
                  <a:ext uri="{FF2B5EF4-FFF2-40B4-BE49-F238E27FC236}">
                    <a16:creationId xmlns:a16="http://schemas.microsoft.com/office/drawing/2014/main" xmlns="" id="{23CCE863-47BA-413F-8EE3-31E3BA40385D}"/>
                  </a:ext>
                </a:extLst>
              </p:cNvPr>
              <p:cNvGrpSpPr/>
              <p:nvPr/>
            </p:nvGrpSpPr>
            <p:grpSpPr>
              <a:xfrm>
                <a:off x="5035976" y="154952"/>
                <a:ext cx="1641856" cy="187864"/>
                <a:chOff x="19049" y="132199"/>
                <a:chExt cx="1315150" cy="114159"/>
              </a:xfrm>
            </p:grpSpPr>
            <p:grpSp>
              <p:nvGrpSpPr>
                <p:cNvPr id="197" name="群組 196">
                  <a:extLst>
                    <a:ext uri="{FF2B5EF4-FFF2-40B4-BE49-F238E27FC236}">
                      <a16:creationId xmlns:a16="http://schemas.microsoft.com/office/drawing/2014/main" xmlns="" id="{AC9F9CEE-9506-4E93-95A0-AA34626D66D7}"/>
                    </a:ext>
                  </a:extLst>
                </p:cNvPr>
                <p:cNvGrpSpPr/>
                <p:nvPr/>
              </p:nvGrpSpPr>
              <p:grpSpPr>
                <a:xfrm>
                  <a:off x="19049" y="132199"/>
                  <a:ext cx="641953" cy="114159"/>
                  <a:chOff x="19049" y="132199"/>
                  <a:chExt cx="641953" cy="114159"/>
                </a:xfrm>
              </p:grpSpPr>
              <p:sp>
                <p:nvSpPr>
                  <p:cNvPr id="204" name="菱形 203">
                    <a:extLst>
                      <a:ext uri="{FF2B5EF4-FFF2-40B4-BE49-F238E27FC236}">
                        <a16:creationId xmlns:a16="http://schemas.microsoft.com/office/drawing/2014/main" xmlns="" id="{432ECCE8-A2E9-44DC-A058-E7A85F742B64}"/>
                      </a:ext>
                    </a:extLst>
                  </p:cNvPr>
                  <p:cNvSpPr/>
                  <p:nvPr/>
                </p:nvSpPr>
                <p:spPr>
                  <a:xfrm>
                    <a:off x="19049" y="133292"/>
                    <a:ext cx="108000" cy="108000"/>
                  </a:xfrm>
                  <a:prstGeom prst="diamond">
                    <a:avLst/>
                  </a:prstGeom>
                  <a:solidFill>
                    <a:srgbClr val="C00000"/>
                  </a:solidFill>
                  <a:ln>
                    <a:solidFill>
                      <a:srgbClr val="C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>
                      <a:solidFill>
                        <a:srgbClr val="FFC000"/>
                      </a:solidFill>
                    </a:endParaRPr>
                  </a:p>
                </p:txBody>
              </p:sp>
              <p:sp>
                <p:nvSpPr>
                  <p:cNvPr id="205" name="菱形 204">
                    <a:extLst>
                      <a:ext uri="{FF2B5EF4-FFF2-40B4-BE49-F238E27FC236}">
                        <a16:creationId xmlns:a16="http://schemas.microsoft.com/office/drawing/2014/main" xmlns="" id="{C3B3E69B-6595-456A-8CB7-7A72564D3F34}"/>
                      </a:ext>
                    </a:extLst>
                  </p:cNvPr>
                  <p:cNvSpPr/>
                  <p:nvPr/>
                </p:nvSpPr>
                <p:spPr>
                  <a:xfrm>
                    <a:off x="155004" y="138240"/>
                    <a:ext cx="108000" cy="108000"/>
                  </a:xfrm>
                  <a:prstGeom prst="diamond">
                    <a:avLst/>
                  </a:prstGeom>
                  <a:solidFill>
                    <a:srgbClr val="FFC000"/>
                  </a:solidFill>
                  <a:ln>
                    <a:solidFill>
                      <a:srgbClr val="FFC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>
                      <a:solidFill>
                        <a:srgbClr val="FFC000"/>
                      </a:solidFill>
                    </a:endParaRPr>
                  </a:p>
                </p:txBody>
              </p:sp>
              <p:sp>
                <p:nvSpPr>
                  <p:cNvPr id="206" name="菱形 205">
                    <a:extLst>
                      <a:ext uri="{FF2B5EF4-FFF2-40B4-BE49-F238E27FC236}">
                        <a16:creationId xmlns:a16="http://schemas.microsoft.com/office/drawing/2014/main" xmlns="" id="{C40D91D8-3FC4-4FD5-85ED-30F3673289D0}"/>
                      </a:ext>
                    </a:extLst>
                  </p:cNvPr>
                  <p:cNvSpPr/>
                  <p:nvPr/>
                </p:nvSpPr>
                <p:spPr>
                  <a:xfrm>
                    <a:off x="290959" y="132199"/>
                    <a:ext cx="108000" cy="108000"/>
                  </a:xfrm>
                  <a:prstGeom prst="diamond">
                    <a:avLst/>
                  </a:prstGeom>
                  <a:solidFill>
                    <a:srgbClr val="00B050"/>
                  </a:solidFill>
                  <a:ln>
                    <a:solidFill>
                      <a:srgbClr val="00B05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>
                      <a:solidFill>
                        <a:srgbClr val="FFC000"/>
                      </a:solidFill>
                    </a:endParaRPr>
                  </a:p>
                </p:txBody>
              </p:sp>
              <p:sp>
                <p:nvSpPr>
                  <p:cNvPr id="207" name="菱形 206">
                    <a:extLst>
                      <a:ext uri="{FF2B5EF4-FFF2-40B4-BE49-F238E27FC236}">
                        <a16:creationId xmlns:a16="http://schemas.microsoft.com/office/drawing/2014/main" xmlns="" id="{85C5DEA7-196F-4F1B-8DFF-7EFF4CAC55A3}"/>
                      </a:ext>
                    </a:extLst>
                  </p:cNvPr>
                  <p:cNvSpPr/>
                  <p:nvPr/>
                </p:nvSpPr>
                <p:spPr>
                  <a:xfrm>
                    <a:off x="420336" y="137147"/>
                    <a:ext cx="108000" cy="108000"/>
                  </a:xfrm>
                  <a:prstGeom prst="diamond">
                    <a:avLst/>
                  </a:prstGeom>
                  <a:solidFill>
                    <a:srgbClr val="00B0F0"/>
                  </a:solidFill>
                  <a:ln>
                    <a:solidFill>
                      <a:srgbClr val="00B0F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>
                      <a:solidFill>
                        <a:srgbClr val="FFC000"/>
                      </a:solidFill>
                    </a:endParaRPr>
                  </a:p>
                </p:txBody>
              </p:sp>
              <p:sp>
                <p:nvSpPr>
                  <p:cNvPr id="208" name="菱形 207">
                    <a:extLst>
                      <a:ext uri="{FF2B5EF4-FFF2-40B4-BE49-F238E27FC236}">
                        <a16:creationId xmlns:a16="http://schemas.microsoft.com/office/drawing/2014/main" xmlns="" id="{ABF552A9-4A72-4C8B-8456-A6580DD260F3}"/>
                      </a:ext>
                    </a:extLst>
                  </p:cNvPr>
                  <p:cNvSpPr/>
                  <p:nvPr/>
                </p:nvSpPr>
                <p:spPr>
                  <a:xfrm>
                    <a:off x="553002" y="138358"/>
                    <a:ext cx="108000" cy="108000"/>
                  </a:xfrm>
                  <a:prstGeom prst="diamond">
                    <a:avLst/>
                  </a:prstGeom>
                  <a:solidFill>
                    <a:srgbClr val="7030A0"/>
                  </a:solidFill>
                  <a:ln>
                    <a:solidFill>
                      <a:srgbClr val="7030A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>
                      <a:solidFill>
                        <a:srgbClr val="FFC000"/>
                      </a:solidFill>
                    </a:endParaRPr>
                  </a:p>
                </p:txBody>
              </p:sp>
            </p:grpSp>
            <p:grpSp>
              <p:nvGrpSpPr>
                <p:cNvPr id="198" name="群組 197">
                  <a:extLst>
                    <a:ext uri="{FF2B5EF4-FFF2-40B4-BE49-F238E27FC236}">
                      <a16:creationId xmlns:a16="http://schemas.microsoft.com/office/drawing/2014/main" xmlns="" id="{2192A303-1754-4C8A-866D-DFF75F728863}"/>
                    </a:ext>
                  </a:extLst>
                </p:cNvPr>
                <p:cNvGrpSpPr/>
                <p:nvPr/>
              </p:nvGrpSpPr>
              <p:grpSpPr>
                <a:xfrm>
                  <a:off x="692246" y="132199"/>
                  <a:ext cx="641953" cy="114156"/>
                  <a:chOff x="19049" y="132199"/>
                  <a:chExt cx="641953" cy="114156"/>
                </a:xfrm>
              </p:grpSpPr>
              <p:sp>
                <p:nvSpPr>
                  <p:cNvPr id="199" name="菱形 198">
                    <a:extLst>
                      <a:ext uri="{FF2B5EF4-FFF2-40B4-BE49-F238E27FC236}">
                        <a16:creationId xmlns:a16="http://schemas.microsoft.com/office/drawing/2014/main" xmlns="" id="{97CB67C5-CAD9-4CF8-8E4B-3579890B9A31}"/>
                      </a:ext>
                    </a:extLst>
                  </p:cNvPr>
                  <p:cNvSpPr/>
                  <p:nvPr/>
                </p:nvSpPr>
                <p:spPr>
                  <a:xfrm>
                    <a:off x="19049" y="137142"/>
                    <a:ext cx="108000" cy="108000"/>
                  </a:xfrm>
                  <a:prstGeom prst="diamond">
                    <a:avLst/>
                  </a:prstGeom>
                  <a:solidFill>
                    <a:srgbClr val="C00000"/>
                  </a:solidFill>
                  <a:ln>
                    <a:solidFill>
                      <a:srgbClr val="C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>
                      <a:solidFill>
                        <a:srgbClr val="FFC000"/>
                      </a:solidFill>
                    </a:endParaRPr>
                  </a:p>
                </p:txBody>
              </p:sp>
              <p:sp>
                <p:nvSpPr>
                  <p:cNvPr id="200" name="菱形 199">
                    <a:extLst>
                      <a:ext uri="{FF2B5EF4-FFF2-40B4-BE49-F238E27FC236}">
                        <a16:creationId xmlns:a16="http://schemas.microsoft.com/office/drawing/2014/main" xmlns="" id="{018C2958-664F-4923-A75F-E5E7946110C0}"/>
                      </a:ext>
                    </a:extLst>
                  </p:cNvPr>
                  <p:cNvSpPr/>
                  <p:nvPr/>
                </p:nvSpPr>
                <p:spPr>
                  <a:xfrm>
                    <a:off x="155004" y="138355"/>
                    <a:ext cx="108000" cy="108000"/>
                  </a:xfrm>
                  <a:prstGeom prst="diamond">
                    <a:avLst/>
                  </a:prstGeom>
                  <a:solidFill>
                    <a:srgbClr val="FFC000"/>
                  </a:solidFill>
                  <a:ln>
                    <a:solidFill>
                      <a:srgbClr val="FFC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>
                      <a:solidFill>
                        <a:srgbClr val="FFC000"/>
                      </a:solidFill>
                    </a:endParaRPr>
                  </a:p>
                </p:txBody>
              </p:sp>
              <p:sp>
                <p:nvSpPr>
                  <p:cNvPr id="201" name="菱形 200">
                    <a:extLst>
                      <a:ext uri="{FF2B5EF4-FFF2-40B4-BE49-F238E27FC236}">
                        <a16:creationId xmlns:a16="http://schemas.microsoft.com/office/drawing/2014/main" xmlns="" id="{80631B78-8619-49E8-B1B3-7EA6D08F6484}"/>
                      </a:ext>
                    </a:extLst>
                  </p:cNvPr>
                  <p:cNvSpPr/>
                  <p:nvPr/>
                </p:nvSpPr>
                <p:spPr>
                  <a:xfrm>
                    <a:off x="290959" y="132199"/>
                    <a:ext cx="108000" cy="108000"/>
                  </a:xfrm>
                  <a:prstGeom prst="diamond">
                    <a:avLst/>
                  </a:prstGeom>
                  <a:solidFill>
                    <a:srgbClr val="00B050"/>
                  </a:solidFill>
                  <a:ln>
                    <a:solidFill>
                      <a:srgbClr val="00B05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>
                      <a:solidFill>
                        <a:srgbClr val="FFC000"/>
                      </a:solidFill>
                    </a:endParaRPr>
                  </a:p>
                </p:txBody>
              </p:sp>
              <p:sp>
                <p:nvSpPr>
                  <p:cNvPr id="202" name="菱形 201">
                    <a:extLst>
                      <a:ext uri="{FF2B5EF4-FFF2-40B4-BE49-F238E27FC236}">
                        <a16:creationId xmlns:a16="http://schemas.microsoft.com/office/drawing/2014/main" xmlns="" id="{67CC3786-7E21-420E-9121-7541E9C81652}"/>
                      </a:ext>
                    </a:extLst>
                  </p:cNvPr>
                  <p:cNvSpPr/>
                  <p:nvPr/>
                </p:nvSpPr>
                <p:spPr>
                  <a:xfrm>
                    <a:off x="420336" y="137147"/>
                    <a:ext cx="108000" cy="108000"/>
                  </a:xfrm>
                  <a:prstGeom prst="diamond">
                    <a:avLst/>
                  </a:prstGeom>
                  <a:solidFill>
                    <a:srgbClr val="00B0F0"/>
                  </a:solidFill>
                  <a:ln>
                    <a:solidFill>
                      <a:srgbClr val="00B0F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>
                      <a:solidFill>
                        <a:srgbClr val="FFC000"/>
                      </a:solidFill>
                    </a:endParaRPr>
                  </a:p>
                </p:txBody>
              </p:sp>
              <p:sp>
                <p:nvSpPr>
                  <p:cNvPr id="203" name="菱形 202">
                    <a:extLst>
                      <a:ext uri="{FF2B5EF4-FFF2-40B4-BE49-F238E27FC236}">
                        <a16:creationId xmlns:a16="http://schemas.microsoft.com/office/drawing/2014/main" xmlns="" id="{486B65B6-C333-455F-865B-408B7FC1D209}"/>
                      </a:ext>
                    </a:extLst>
                  </p:cNvPr>
                  <p:cNvSpPr/>
                  <p:nvPr/>
                </p:nvSpPr>
                <p:spPr>
                  <a:xfrm>
                    <a:off x="553002" y="138243"/>
                    <a:ext cx="108000" cy="108000"/>
                  </a:xfrm>
                  <a:prstGeom prst="diamond">
                    <a:avLst/>
                  </a:prstGeom>
                  <a:solidFill>
                    <a:srgbClr val="7030A0"/>
                  </a:solidFill>
                  <a:ln>
                    <a:solidFill>
                      <a:srgbClr val="7030A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>
                      <a:solidFill>
                        <a:srgbClr val="FFC000"/>
                      </a:solidFill>
                    </a:endParaRPr>
                  </a:p>
                </p:txBody>
              </p:sp>
            </p:grpSp>
          </p:grpSp>
          <p:sp>
            <p:nvSpPr>
              <p:cNvPr id="196" name="菱形 195">
                <a:extLst>
                  <a:ext uri="{FF2B5EF4-FFF2-40B4-BE49-F238E27FC236}">
                    <a16:creationId xmlns:a16="http://schemas.microsoft.com/office/drawing/2014/main" xmlns="" id="{503C2331-C86B-47E0-83FF-71EFADAECE28}"/>
                  </a:ext>
                </a:extLst>
              </p:cNvPr>
              <p:cNvSpPr/>
              <p:nvPr/>
            </p:nvSpPr>
            <p:spPr>
              <a:xfrm>
                <a:off x="6706393" y="163086"/>
                <a:ext cx="134829" cy="177728"/>
              </a:xfrm>
              <a:prstGeom prst="diamond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>
                  <a:solidFill>
                    <a:srgbClr val="FFC000"/>
                  </a:solidFill>
                </a:endParaRPr>
              </a:p>
            </p:txBody>
          </p:sp>
        </p:grpSp>
      </p:grpSp>
      <p:sp>
        <p:nvSpPr>
          <p:cNvPr id="11" name="矩形 10">
            <a:extLst>
              <a:ext uri="{FF2B5EF4-FFF2-40B4-BE49-F238E27FC236}">
                <a16:creationId xmlns:a16="http://schemas.microsoft.com/office/drawing/2014/main" xmlns="" id="{8A7DA922-26E9-4176-87A3-7B2DC9F7BB4C}"/>
              </a:ext>
            </a:extLst>
          </p:cNvPr>
          <p:cNvSpPr/>
          <p:nvPr/>
        </p:nvSpPr>
        <p:spPr>
          <a:xfrm>
            <a:off x="313985" y="571942"/>
            <a:ext cx="6923926" cy="5616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305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彰化縣</a:t>
            </a:r>
            <a:r>
              <a:rPr lang="en-US" altLang="zh-TW" sz="305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110</a:t>
            </a:r>
            <a:r>
              <a:rPr lang="zh-TW" altLang="en-US" sz="305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年原住民族教育資源中心</a:t>
            </a: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xmlns="" id="{775C8BB6-863C-4A2C-AAD8-D5788D60D644}"/>
              </a:ext>
            </a:extLst>
          </p:cNvPr>
          <p:cNvSpPr txBox="1"/>
          <p:nvPr/>
        </p:nvSpPr>
        <p:spPr>
          <a:xfrm>
            <a:off x="2272747" y="898048"/>
            <a:ext cx="4974769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TW" altLang="en-US" sz="1400" dirty="0"/>
          </a:p>
          <a:p>
            <a:r>
              <a:rPr lang="zh-TW" altLang="en-US" sz="1400" dirty="0"/>
              <a:t> </a:t>
            </a:r>
            <a:r>
              <a:rPr lang="zh-TW" altLang="en-US" sz="2000" b="1" dirty="0"/>
              <a:t>原住民族教學與評量交流分享會</a:t>
            </a:r>
            <a:endParaRPr lang="zh-TW" altLang="en-US" sz="2000" b="1" dirty="0">
              <a:ln w="0"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xmlns="" id="{547AA7DC-C5AC-43E4-88EF-CDA4E32409FD}"/>
              </a:ext>
            </a:extLst>
          </p:cNvPr>
          <p:cNvSpPr/>
          <p:nvPr/>
        </p:nvSpPr>
        <p:spPr>
          <a:xfrm>
            <a:off x="447804" y="1104838"/>
            <a:ext cx="2374961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zh-TW" sz="20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【</a:t>
            </a:r>
            <a:r>
              <a:rPr lang="zh-TW" altLang="en-US" sz="20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探究根原</a:t>
            </a:r>
            <a:r>
              <a:rPr lang="en-US" altLang="zh-TW" sz="20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】</a:t>
            </a:r>
            <a:endParaRPr lang="zh-TW" altLang="en-US" sz="2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aphicFrame>
        <p:nvGraphicFramePr>
          <p:cNvPr id="15" name="表格 14">
            <a:extLst>
              <a:ext uri="{FF2B5EF4-FFF2-40B4-BE49-F238E27FC236}">
                <a16:creationId xmlns:a16="http://schemas.microsoft.com/office/drawing/2014/main" xmlns="" id="{1A11E79B-5CD3-4397-9302-13B1FDB33F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15271"/>
              </p:ext>
            </p:extLst>
          </p:nvPr>
        </p:nvGraphicFramePr>
        <p:xfrm>
          <a:off x="97222" y="1555668"/>
          <a:ext cx="6517334" cy="7440938"/>
        </p:xfrm>
        <a:graphic>
          <a:graphicData uri="http://schemas.openxmlformats.org/drawingml/2006/table">
            <a:tbl>
              <a:tblPr>
                <a:tableStyleId>{93296810-A885-4BE3-A3E7-6D5BEEA58F35}</a:tableStyleId>
              </a:tblPr>
              <a:tblGrid>
                <a:gridCol w="1304066">
                  <a:extLst>
                    <a:ext uri="{9D8B030D-6E8A-4147-A177-3AD203B41FA5}">
                      <a16:colId xmlns:a16="http://schemas.microsoft.com/office/drawing/2014/main" xmlns="" val="661477122"/>
                    </a:ext>
                  </a:extLst>
                </a:gridCol>
                <a:gridCol w="3764478">
                  <a:extLst>
                    <a:ext uri="{9D8B030D-6E8A-4147-A177-3AD203B41FA5}">
                      <a16:colId xmlns:a16="http://schemas.microsoft.com/office/drawing/2014/main" xmlns="" val="138806713"/>
                    </a:ext>
                  </a:extLst>
                </a:gridCol>
                <a:gridCol w="1448790"/>
              </a:tblGrid>
              <a:tr h="463137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1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     </a:t>
                      </a:r>
                      <a:r>
                        <a:rPr lang="zh-TW" altLang="zh-TW" sz="1200" b="1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日期</a:t>
                      </a:r>
                      <a:endParaRPr lang="en-US" altLang="zh-TW" sz="1200" b="1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1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</a:t>
                      </a:r>
                      <a:r>
                        <a:rPr lang="zh-TW" sz="1200" b="1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時間</a:t>
                      </a:r>
                      <a:endParaRPr lang="zh-TW" sz="1200" b="1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800" b="1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110.09.14(</a:t>
                      </a:r>
                      <a:r>
                        <a:rPr lang="zh-TW" altLang="en-US" sz="1800" b="1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星期二</a:t>
                      </a:r>
                      <a:r>
                        <a:rPr lang="en-US" altLang="zh-TW" sz="1800" b="1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  <a:endParaRPr lang="zh-TW" sz="1800" b="1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75332058"/>
                  </a:ext>
                </a:extLst>
              </a:tr>
              <a:tr h="467126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400" b="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9</a:t>
                      </a:r>
                      <a:r>
                        <a:rPr lang="en-US" sz="1400" b="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:00~</a:t>
                      </a:r>
                      <a:r>
                        <a:rPr lang="en-US" altLang="zh-TW" sz="1400" b="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9</a:t>
                      </a:r>
                      <a:r>
                        <a:rPr lang="en-US" sz="1400" b="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:</a:t>
                      </a:r>
                      <a:r>
                        <a:rPr lang="en-US" altLang="zh-TW" sz="1400" b="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25</a:t>
                      </a:r>
                      <a:endParaRPr lang="zh-TW" sz="1400" b="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線上會議報到  彰化縣花壇國民小學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86824630"/>
                  </a:ext>
                </a:extLst>
              </a:tr>
              <a:tr h="898537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400" b="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9</a:t>
                      </a:r>
                      <a:r>
                        <a:rPr lang="en-US" sz="1400" b="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:</a:t>
                      </a:r>
                      <a:r>
                        <a:rPr lang="en-US" altLang="zh-TW" sz="1400" b="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25</a:t>
                      </a:r>
                      <a:r>
                        <a:rPr lang="en-US" sz="1400" b="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~</a:t>
                      </a:r>
                      <a:r>
                        <a:rPr lang="en-US" altLang="zh-TW" sz="1400" b="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9</a:t>
                      </a:r>
                      <a:r>
                        <a:rPr lang="en-US" sz="1400" b="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:</a:t>
                      </a:r>
                      <a:r>
                        <a:rPr lang="en-US" altLang="zh-TW" sz="1400" b="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</a:t>
                      </a:r>
                      <a:r>
                        <a:rPr lang="en-US" sz="1400" b="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sz="1400" b="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zh-TW" altLang="en-US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介紹與會貴賓</a:t>
                      </a:r>
                      <a:endParaRPr lang="en-US" altLang="zh-TW" sz="2000" kern="100" dirty="0" smtClean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22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zh-TW" altLang="en-US" sz="2000" b="1" kern="100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承辦學校 卓訓德校長</a:t>
                      </a:r>
                      <a:endParaRPr lang="zh-TW" sz="2000" b="1" kern="100" dirty="0">
                        <a:solidFill>
                          <a:srgbClr val="FF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12042604"/>
                  </a:ext>
                </a:extLst>
              </a:tr>
              <a:tr h="1104405"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9:30~10:00</a:t>
                      </a:r>
                      <a:endParaRPr lang="zh-TW" altLang="zh-TW" sz="1400" b="0" kern="100" dirty="0" smtClean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US" sz="20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r>
                        <a:rPr lang="zh-TW" altLang="en-US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計畫目的及團隊介紹</a:t>
                      </a:r>
                      <a:endParaRPr lang="en-US" altLang="zh-TW" sz="2000" kern="100" dirty="0" smtClean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ctr">
                        <a:lnSpc>
                          <a:spcPts val="16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zh-TW" altLang="en-US" sz="2000" b="1" kern="100" dirty="0" smtClean="0">
                          <a:solidFill>
                            <a:srgbClr val="7030A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引言人 葉川榮教授</a:t>
                      </a:r>
                      <a:endParaRPr lang="en-US" altLang="zh-TW" sz="2000" b="1" kern="100" dirty="0" smtClean="0">
                        <a:solidFill>
                          <a:srgbClr val="7030A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6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zh-TW" altLang="en-US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臺中教育大學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265714"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0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10</a:t>
                      </a:r>
                      <a:r>
                        <a:rPr lang="zh-TW" altLang="en-US" sz="1400" b="0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：</a:t>
                      </a:r>
                      <a:r>
                        <a:rPr lang="en-US" altLang="zh-TW" sz="1400" b="0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00-11</a:t>
                      </a:r>
                      <a:r>
                        <a:rPr lang="zh-TW" altLang="en-US" sz="1400" b="0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：</a:t>
                      </a:r>
                      <a:r>
                        <a:rPr lang="en-US" altLang="zh-TW" sz="1400" b="0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30</a:t>
                      </a:r>
                      <a:endParaRPr lang="zh-TW" sz="1400" b="0" kern="100" dirty="0">
                        <a:solidFill>
                          <a:schemeClr val="dk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16235" marR="162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altLang="zh-TW" sz="1800" b="1" kern="100" baseline="0" dirty="0" smtClean="0">
                        <a:solidFill>
                          <a:srgbClr val="C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800" b="1" kern="100" baseline="0" dirty="0" smtClean="0">
                          <a:solidFill>
                            <a:srgbClr val="C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【</a:t>
                      </a:r>
                      <a:r>
                        <a:rPr lang="zh-TW" altLang="en-US" sz="1800" b="1" kern="100" baseline="0" dirty="0" smtClean="0">
                          <a:solidFill>
                            <a:srgbClr val="C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說課時間</a:t>
                      </a:r>
                      <a:r>
                        <a:rPr lang="en-US" altLang="zh-TW" sz="1800" b="1" kern="100" baseline="0" dirty="0" smtClean="0">
                          <a:solidFill>
                            <a:srgbClr val="C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】</a:t>
                      </a:r>
                    </a:p>
                    <a:p>
                      <a:pPr marL="342900" indent="-342900" algn="l">
                        <a:spcBef>
                          <a:spcPts val="300"/>
                        </a:spcBef>
                        <a:spcAft>
                          <a:spcPts val="200"/>
                        </a:spcAft>
                        <a:buFont typeface="+mj-lt"/>
                        <a:buAutoNum type="arabicPeriod"/>
                      </a:pPr>
                      <a:r>
                        <a:rPr lang="zh-TW" altLang="en-US" sz="1600" b="1" i="0" u="none" strike="noStrike" kern="1200" baseline="0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南投縣都達實驗小學</a:t>
                      </a:r>
                      <a:r>
                        <a:rPr lang="en-US" altLang="zh-TW" sz="1600" b="1" i="0" u="none" strike="noStrike" kern="1200" baseline="0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(10:00-10:30)</a:t>
                      </a:r>
                    </a:p>
                    <a:p>
                      <a:pPr marL="685800" lvl="1" indent="-342900" algn="l">
                        <a:spcBef>
                          <a:spcPts val="300"/>
                        </a:spcBef>
                        <a:spcAft>
                          <a:spcPts val="200"/>
                        </a:spcAft>
                        <a:buFont typeface="Wingdings" pitchFamily="2" charset="2"/>
                        <a:buAutoNum type="circleNumWdWhitePlain"/>
                      </a:pPr>
                      <a:r>
                        <a:rPr lang="zh-TW" altLang="en-US" sz="1600" b="1" i="0" u="none" strike="noStrike" kern="1200" baseline="0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洪惠芝主任</a:t>
                      </a:r>
                      <a:endParaRPr lang="en-US" altLang="zh-TW" sz="1600" b="1" i="0" u="none" strike="noStrike" kern="1200" baseline="0" dirty="0" smtClean="0">
                        <a:solidFill>
                          <a:srgbClr val="FF0000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  <a:p>
                      <a:pPr marL="685800" lvl="1" indent="-342900" algn="l">
                        <a:spcBef>
                          <a:spcPts val="300"/>
                        </a:spcBef>
                        <a:spcAft>
                          <a:spcPts val="200"/>
                        </a:spcAft>
                        <a:buFont typeface="Wingdings" pitchFamily="2" charset="2"/>
                        <a:buAutoNum type="circleNumWdWhitePlain"/>
                      </a:pPr>
                      <a:r>
                        <a:rPr lang="zh-TW" altLang="en-US" sz="1600" b="1" i="0" u="none" strike="noStrike" kern="1200" baseline="0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江洛晴老師   </a:t>
                      </a:r>
                      <a:endParaRPr lang="en-US" altLang="zh-TW" sz="1600" b="1" i="0" u="none" strike="noStrike" kern="1200" baseline="0" dirty="0" smtClean="0">
                        <a:solidFill>
                          <a:srgbClr val="FF0000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  <a:p>
                      <a:pPr marL="342900" indent="-342900" algn="l">
                        <a:spcBef>
                          <a:spcPts val="300"/>
                        </a:spcBef>
                        <a:spcAft>
                          <a:spcPts val="200"/>
                        </a:spcAft>
                        <a:buFont typeface="+mj-lt"/>
                        <a:buAutoNum type="arabicPeriod"/>
                      </a:pPr>
                      <a:r>
                        <a:rPr lang="zh-TW" altLang="en-US" sz="1600" b="1" i="0" u="none" strike="noStrike" kern="12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彰化縣彰德國民中學</a:t>
                      </a:r>
                      <a:r>
                        <a:rPr lang="en-US" altLang="zh-TW" sz="1600" b="1" i="0" u="none" strike="noStrike" kern="12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(10:30-11:00)</a:t>
                      </a:r>
                    </a:p>
                    <a:p>
                      <a:pPr marL="685800" lvl="1" indent="-342900" algn="l">
                        <a:spcBef>
                          <a:spcPts val="300"/>
                        </a:spcBef>
                        <a:spcAft>
                          <a:spcPts val="200"/>
                        </a:spcAft>
                        <a:buFont typeface="Wingdings" pitchFamily="2" charset="2"/>
                        <a:buAutoNum type="circleNumWdWhitePlain"/>
                      </a:pPr>
                      <a:r>
                        <a:rPr lang="zh-TW" altLang="en-US" sz="1600" b="1" i="0" u="none" strike="noStrike" kern="12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李雯馨組長</a:t>
                      </a:r>
                      <a:endParaRPr lang="en-US" altLang="zh-TW" sz="1600" b="1" i="0" u="none" strike="noStrike" kern="1200" baseline="0" dirty="0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  <a:p>
                      <a:pPr marL="685800" lvl="1" indent="-342900" algn="l">
                        <a:spcBef>
                          <a:spcPts val="300"/>
                        </a:spcBef>
                        <a:spcAft>
                          <a:spcPts val="200"/>
                        </a:spcAft>
                        <a:buFont typeface="Wingdings" pitchFamily="2" charset="2"/>
                        <a:buAutoNum type="circleNumWdWhitePlain"/>
                      </a:pPr>
                      <a:r>
                        <a:rPr lang="zh-TW" altLang="en-US" sz="1600" b="1" i="0" u="none" strike="noStrike" kern="12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許美惠老師</a:t>
                      </a:r>
                      <a:endParaRPr lang="en-US" altLang="zh-TW" sz="1600" b="1" i="0" u="none" strike="noStrike" kern="1200" baseline="0" dirty="0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  <a:p>
                      <a:pPr marL="342900" indent="-342900" algn="l">
                        <a:spcBef>
                          <a:spcPts val="300"/>
                        </a:spcBef>
                        <a:spcAft>
                          <a:spcPts val="200"/>
                        </a:spcAft>
                        <a:buFont typeface="+mj-lt"/>
                        <a:buAutoNum type="arabicPeriod"/>
                      </a:pPr>
                      <a:r>
                        <a:rPr lang="zh-TW" altLang="en-US" sz="1600" b="1" i="0" u="none" strike="noStrike" kern="1200" baseline="0" dirty="0" smtClean="0">
                          <a:solidFill>
                            <a:srgbClr val="7030A0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新北市金山高級中學</a:t>
                      </a:r>
                      <a:r>
                        <a:rPr lang="en-US" altLang="zh-TW" sz="1600" b="1" i="0" u="none" strike="noStrike" kern="1200" baseline="0" dirty="0" smtClean="0">
                          <a:solidFill>
                            <a:srgbClr val="7030A0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(11:00-11:30)</a:t>
                      </a:r>
                    </a:p>
                    <a:p>
                      <a:pPr marL="685800" lvl="1" indent="-342900" algn="l">
                        <a:spcBef>
                          <a:spcPts val="300"/>
                        </a:spcBef>
                        <a:spcAft>
                          <a:spcPts val="200"/>
                        </a:spcAft>
                        <a:buFont typeface="Wingdings" pitchFamily="2" charset="2"/>
                        <a:buAutoNum type="circleNumWdWhitePlain"/>
                      </a:pPr>
                      <a:r>
                        <a:rPr lang="zh-TW" altLang="en-US" sz="1600" b="1" i="0" u="none" strike="noStrike" kern="1200" baseline="0" dirty="0" smtClean="0">
                          <a:solidFill>
                            <a:srgbClr val="7030A0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洪曉慧老師</a:t>
                      </a:r>
                      <a:endParaRPr lang="en-US" altLang="zh-TW" sz="1600" b="1" i="0" u="none" strike="noStrike" kern="1200" baseline="0" dirty="0" smtClean="0">
                        <a:solidFill>
                          <a:srgbClr val="7030A0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  <a:p>
                      <a:pPr marL="685800" lvl="1" indent="-342900" algn="l">
                        <a:spcBef>
                          <a:spcPts val="300"/>
                        </a:spcBef>
                        <a:spcAft>
                          <a:spcPts val="200"/>
                        </a:spcAft>
                        <a:buFont typeface="Wingdings" pitchFamily="2" charset="2"/>
                        <a:buAutoNum type="circleNumWdWhitePlain"/>
                      </a:pPr>
                      <a:r>
                        <a:rPr lang="zh-TW" altLang="en-US" sz="1600" b="1" i="0" u="none" strike="noStrike" kern="1200" baseline="0" dirty="0" smtClean="0">
                          <a:solidFill>
                            <a:srgbClr val="7030A0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董仔祺老師</a:t>
                      </a:r>
                      <a:r>
                        <a:rPr lang="en-US" altLang="zh-TW" sz="1600" b="1" i="0" u="none" strike="noStrike" kern="1200" baseline="0" dirty="0" smtClean="0">
                          <a:solidFill>
                            <a:srgbClr val="7030A0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	</a:t>
                      </a: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zh-TW" sz="1800" b="1" kern="100" baseline="0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1800" b="1" kern="100" baseline="0" dirty="0" smtClean="0">
                          <a:solidFill>
                            <a:srgbClr val="00206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Google</a:t>
                      </a:r>
                    </a:p>
                    <a:p>
                      <a:pPr algn="ctr">
                        <a:lnSpc>
                          <a:spcPts val="15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1800" b="1" kern="100" baseline="0" dirty="0" smtClean="0">
                          <a:solidFill>
                            <a:srgbClr val="00206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Meet</a:t>
                      </a:r>
                    </a:p>
                    <a:p>
                      <a:pPr algn="ctr">
                        <a:lnSpc>
                          <a:spcPts val="15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800" b="1" kern="100" baseline="0" dirty="0" smtClean="0">
                          <a:solidFill>
                            <a:srgbClr val="00206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線上會議</a:t>
                      </a:r>
                      <a:endParaRPr lang="zh-TW" sz="1800" b="1" kern="100" baseline="0" dirty="0">
                        <a:solidFill>
                          <a:srgbClr val="00206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672348659"/>
                  </a:ext>
                </a:extLst>
              </a:tr>
              <a:tr h="1163188"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0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11</a:t>
                      </a:r>
                      <a:r>
                        <a:rPr lang="zh-TW" altLang="en-US" sz="1400" b="0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：</a:t>
                      </a:r>
                      <a:r>
                        <a:rPr lang="en-US" altLang="zh-TW" sz="1400" b="0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30-12</a:t>
                      </a:r>
                      <a:r>
                        <a:rPr lang="zh-TW" altLang="en-US" sz="1400" b="0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：</a:t>
                      </a:r>
                      <a:r>
                        <a:rPr lang="en-US" altLang="zh-TW" sz="1400" b="0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30</a:t>
                      </a:r>
                      <a:endParaRPr lang="zh-TW" altLang="zh-TW" sz="1400" b="0" kern="100" dirty="0" smtClean="0">
                        <a:solidFill>
                          <a:schemeClr val="dk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16235" marR="162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【</a:t>
                      </a:r>
                      <a:r>
                        <a:rPr lang="zh-TW" altLang="en-US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議課時間</a:t>
                      </a:r>
                      <a:r>
                        <a:rPr lang="en-US" altLang="zh-TW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/</a:t>
                      </a:r>
                      <a:r>
                        <a:rPr lang="zh-TW" altLang="en-US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綜合討論</a:t>
                      </a:r>
                      <a:r>
                        <a:rPr lang="en-US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】</a:t>
                      </a:r>
                      <a:r>
                        <a:rPr lang="en-US" sz="20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en-US" sz="2000" kern="100" dirty="0" smtClean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ctr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zh-TW" altLang="en-US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引言人  葉川榮教授</a:t>
                      </a:r>
                      <a:endParaRPr lang="en-US" altLang="zh-TW" sz="2000" kern="100" dirty="0" smtClean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zh-TW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altLang="en-US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臺中教育大學</a:t>
                      </a:r>
                      <a:r>
                        <a:rPr lang="en-US" altLang="zh-TW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41943039"/>
                  </a:ext>
                </a:extLst>
              </a:tr>
            </a:tbl>
          </a:graphicData>
        </a:graphic>
      </p:graphicFrame>
      <p:pic>
        <p:nvPicPr>
          <p:cNvPr id="17" name="圖片 16">
            <a:extLst>
              <a:ext uri="{FF2B5EF4-FFF2-40B4-BE49-F238E27FC236}">
                <a16:creationId xmlns:a16="http://schemas.microsoft.com/office/drawing/2014/main" xmlns="" id="{50A021D5-9F14-412D-8686-DF2C421C76E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7318" y="500608"/>
            <a:ext cx="859256" cy="708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82889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490</TotalTime>
  <Words>134</Words>
  <Application>Microsoft Office PowerPoint</Application>
  <PresentationFormat>A4 紙張 (210x297 公釐)</PresentationFormat>
  <Paragraphs>36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27</cp:revision>
  <dcterms:created xsi:type="dcterms:W3CDTF">2021-08-16T04:51:12Z</dcterms:created>
  <dcterms:modified xsi:type="dcterms:W3CDTF">2021-09-09T07:42:09Z</dcterms:modified>
</cp:coreProperties>
</file>